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 id="2147483704" r:id="rId3"/>
  </p:sldMasterIdLst>
  <p:notesMasterIdLst>
    <p:notesMasterId r:id="rId8"/>
  </p:notesMasterIdLst>
  <p:sldIdLst>
    <p:sldId id="832" r:id="rId4"/>
    <p:sldId id="834" r:id="rId5"/>
    <p:sldId id="829" r:id="rId6"/>
    <p:sldId id="83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452" autoAdjust="0"/>
  </p:normalViewPr>
  <p:slideViewPr>
    <p:cSldViewPr snapToGrid="0">
      <p:cViewPr>
        <p:scale>
          <a:sx n="52" d="100"/>
          <a:sy n="52" d="100"/>
        </p:scale>
        <p:origin x="122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8C04F3-AA14-49B9-8128-3357F4538E9F}" type="datetimeFigureOut">
              <a:rPr lang="en-US" smtClean="0"/>
              <a:t>7/8/2020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D035F9-238C-447D-B086-4D02A20B1B4C}" type="slidenum">
              <a:rPr lang="en-US" smtClean="0"/>
              <a:t>‹#›</a:t>
            </a:fld>
            <a:endParaRPr lang="en-US"/>
          </a:p>
        </p:txBody>
      </p:sp>
    </p:spTree>
    <p:extLst>
      <p:ext uri="{BB962C8B-B14F-4D97-AF65-F5344CB8AC3E}">
        <p14:creationId xmlns:p14="http://schemas.microsoft.com/office/powerpoint/2010/main" val="86074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D035F9-238C-447D-B086-4D02A20B1B4C}" type="slidenum">
              <a:rPr lang="en-US" smtClean="0"/>
              <a:t>1</a:t>
            </a:fld>
            <a:endParaRPr lang="en-US"/>
          </a:p>
        </p:txBody>
      </p:sp>
    </p:spTree>
    <p:extLst>
      <p:ext uri="{BB962C8B-B14F-4D97-AF65-F5344CB8AC3E}">
        <p14:creationId xmlns:p14="http://schemas.microsoft.com/office/powerpoint/2010/main" val="2238980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D035F9-238C-447D-B086-4D02A20B1B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6854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know, I am pretty sure we can help you, but it would be best if we could schedule a site survey to determine your current processes and see </a:t>
            </a:r>
            <a:r>
              <a:rPr lang="en-US" dirty="0" err="1"/>
              <a:t>if’there</a:t>
            </a:r>
            <a:endParaRPr lang="en-US" dirty="0"/>
          </a:p>
          <a:p>
            <a:r>
              <a:rPr lang="en-US" dirty="0"/>
              <a:t>Are opportunities to help you. What would be a good date to do this and who should we meet with ?</a:t>
            </a:r>
          </a:p>
        </p:txBody>
      </p:sp>
      <p:sp>
        <p:nvSpPr>
          <p:cNvPr id="4" name="Slide Number Placeholder 3"/>
          <p:cNvSpPr>
            <a:spLocks noGrp="1"/>
          </p:cNvSpPr>
          <p:nvPr>
            <p:ph type="sldNum" sz="quarter" idx="5"/>
          </p:nvPr>
        </p:nvSpPr>
        <p:spPr/>
        <p:txBody>
          <a:bodyPr/>
          <a:lstStyle/>
          <a:p>
            <a:fld id="{18D035F9-238C-447D-B086-4D02A20B1B4C}" type="slidenum">
              <a:rPr lang="en-US" smtClean="0"/>
              <a:t>4</a:t>
            </a:fld>
            <a:endParaRPr lang="en-US"/>
          </a:p>
        </p:txBody>
      </p:sp>
    </p:spTree>
    <p:extLst>
      <p:ext uri="{BB962C8B-B14F-4D97-AF65-F5344CB8AC3E}">
        <p14:creationId xmlns:p14="http://schemas.microsoft.com/office/powerpoint/2010/main" val="3095383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8"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a:xfrm>
            <a:off x="101034" y="6459789"/>
            <a:ext cx="2472271" cy="365125"/>
          </a:xfrm>
        </p:spPr>
        <p:txBody>
          <a:bodyPr/>
          <a:lstStyle>
            <a:lvl1pPr>
              <a:defRPr sz="1350" b="0" cap="none" spc="0">
                <a:ln w="0"/>
                <a:solidFill>
                  <a:schemeClr val="accent1"/>
                </a:solidFill>
                <a:effectLst>
                  <a:outerShdw blurRad="38100" dist="25400" dir="5400000" algn="ctr" rotWithShape="0">
                    <a:srgbClr val="6E747A">
                      <a:alpha val="43000"/>
                    </a:srgbClr>
                  </a:outerShdw>
                </a:effectLst>
              </a:defRPr>
            </a:lvl1p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E1F49BB-F881-4B99-9172-C65FCEDE8BAF}" type="slidenum">
              <a:rPr lang="en-US" smtClean="0"/>
              <a:pPr>
                <a:defRPr/>
              </a:pPr>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0600" y="6402458"/>
            <a:ext cx="2398901" cy="479780"/>
          </a:xfrm>
          <a:prstGeom prst="rect">
            <a:avLst/>
          </a:prstGeom>
        </p:spPr>
      </p:pic>
    </p:spTree>
    <p:extLst>
      <p:ext uri="{BB962C8B-B14F-4D97-AF65-F5344CB8AC3E}">
        <p14:creationId xmlns:p14="http://schemas.microsoft.com/office/powerpoint/2010/main" val="3594951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082D430-BF56-4480-8272-9D6894C977A3}" type="slidenum">
              <a:rPr lang="en-US" smtClean="0"/>
              <a:pPr>
                <a:defRPr/>
              </a:pPr>
              <a:t>‹#›</a:t>
            </a:fld>
            <a:endParaRPr lang="en-US"/>
          </a:p>
        </p:txBody>
      </p:sp>
    </p:spTree>
    <p:extLst>
      <p:ext uri="{BB962C8B-B14F-4D97-AF65-F5344CB8AC3E}">
        <p14:creationId xmlns:p14="http://schemas.microsoft.com/office/powerpoint/2010/main" val="2879385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8"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2" y="414782"/>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414779"/>
            <a:ext cx="7734300"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C1E8371-E61F-42F5-81CE-7DC3F6075F5F}" type="slidenum">
              <a:rPr lang="en-US" smtClean="0"/>
              <a:pPr>
                <a:defRPr/>
              </a:pPr>
              <a:t>‹#›</a:t>
            </a:fld>
            <a:endParaRPr lang="en-US"/>
          </a:p>
        </p:txBody>
      </p:sp>
    </p:spTree>
    <p:extLst>
      <p:ext uri="{BB962C8B-B14F-4D97-AF65-F5344CB8AC3E}">
        <p14:creationId xmlns:p14="http://schemas.microsoft.com/office/powerpoint/2010/main" val="3844230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4392086" y="5930900"/>
            <a:ext cx="3371849" cy="927100"/>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350"/>
          </a:p>
        </p:txBody>
      </p:sp>
      <p:pic>
        <p:nvPicPr>
          <p:cNvPr id="4" name="Picture 20" descr="1b3228bb-6f31-484d-bedc-c63abc507c71.jpg"/>
          <p:cNvPicPr>
            <a:picLocks noChangeAspect="1"/>
          </p:cNvPicPr>
          <p:nvPr userDrawn="1"/>
        </p:nvPicPr>
        <p:blipFill>
          <a:blip r:embed="rId2" cstate="print"/>
          <a:srcRect/>
          <a:stretch>
            <a:fillRect/>
          </a:stretch>
        </p:blipFill>
        <p:spPr bwMode="auto">
          <a:xfrm>
            <a:off x="4650319" y="6286500"/>
            <a:ext cx="2963333" cy="5715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9954682-5D9C-4B2D-8407-3DC959437B51}" type="slidenum">
              <a:rPr lang="en-US"/>
              <a:pPr>
                <a:defRPr/>
              </a:pPr>
              <a:t>‹#›</a:t>
            </a:fld>
            <a:endParaRPr lang="en-US"/>
          </a:p>
        </p:txBody>
      </p:sp>
    </p:spTree>
    <p:extLst>
      <p:ext uri="{BB962C8B-B14F-4D97-AF65-F5344CB8AC3E}">
        <p14:creationId xmlns:p14="http://schemas.microsoft.com/office/powerpoint/2010/main" val="1035059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2844801" y="1600202"/>
            <a:ext cx="8737600" cy="45428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287868" y="279400"/>
            <a:ext cx="2099733" cy="635000"/>
          </a:xfrm>
          <a:solidFill>
            <a:srgbClr val="256CB2"/>
          </a:solidFill>
        </p:spPr>
        <p:txBody>
          <a:bodyPr anchor="ctr"/>
          <a:lstStyle>
            <a:lvl1pPr algn="ctr">
              <a:buNone/>
              <a:defRPr>
                <a:solidFill>
                  <a:schemeClr val="bg1"/>
                </a:solidFill>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7AC4D58D-4B77-4832-A039-D3BF0FFE77B3}" type="slidenum">
              <a:rPr lang="en-US"/>
              <a:pPr>
                <a:defRPr/>
              </a:pPr>
              <a:t>‹#›</a:t>
            </a:fld>
            <a:endParaRPr lang="en-US"/>
          </a:p>
        </p:txBody>
      </p:sp>
    </p:spTree>
    <p:extLst>
      <p:ext uri="{BB962C8B-B14F-4D97-AF65-F5344CB8AC3E}">
        <p14:creationId xmlns:p14="http://schemas.microsoft.com/office/powerpoint/2010/main" val="1884412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2844801" y="1600202"/>
            <a:ext cx="8737600" cy="45428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287868" y="279400"/>
            <a:ext cx="2099733" cy="635000"/>
          </a:xfrm>
          <a:solidFill>
            <a:srgbClr val="256CB2"/>
          </a:solidFill>
        </p:spPr>
        <p:txBody>
          <a:bodyPr anchor="ctr"/>
          <a:lstStyle>
            <a:lvl1pPr algn="ctr">
              <a:buNone/>
              <a:defRPr>
                <a:solidFill>
                  <a:schemeClr val="bg1"/>
                </a:solidFill>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7AC4D58D-4B77-4832-A039-D3BF0FFE77B3}" type="slidenum">
              <a:rPr lang="en-US"/>
              <a:pPr>
                <a:defRPr/>
              </a:pPr>
              <a:t>‹#›</a:t>
            </a:fld>
            <a:endParaRPr lang="en-US"/>
          </a:p>
        </p:txBody>
      </p:sp>
    </p:spTree>
    <p:extLst>
      <p:ext uri="{BB962C8B-B14F-4D97-AF65-F5344CB8AC3E}">
        <p14:creationId xmlns:p14="http://schemas.microsoft.com/office/powerpoint/2010/main" val="2095777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2844801" y="1600202"/>
            <a:ext cx="8737600" cy="45428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287868" y="279400"/>
            <a:ext cx="2099733" cy="635000"/>
          </a:xfrm>
          <a:solidFill>
            <a:srgbClr val="256CB2"/>
          </a:solidFill>
        </p:spPr>
        <p:txBody>
          <a:bodyPr anchor="ctr"/>
          <a:lstStyle>
            <a:lvl1pPr algn="ctr">
              <a:buNone/>
              <a:defRPr>
                <a:solidFill>
                  <a:schemeClr val="bg1"/>
                </a:solidFill>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AA384D0B-030F-480A-B620-FFF68BB6604D}" type="slidenum">
              <a:rPr lang="en-US"/>
              <a:pPr>
                <a:defRPr/>
              </a:pPr>
              <a:t>‹#›</a:t>
            </a:fld>
            <a:endParaRPr lang="en-US"/>
          </a:p>
        </p:txBody>
      </p:sp>
    </p:spTree>
    <p:extLst>
      <p:ext uri="{BB962C8B-B14F-4D97-AF65-F5344CB8AC3E}">
        <p14:creationId xmlns:p14="http://schemas.microsoft.com/office/powerpoint/2010/main" val="2361581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2844801" y="1600202"/>
            <a:ext cx="8737600" cy="45428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287868" y="279400"/>
            <a:ext cx="2099733" cy="635000"/>
          </a:xfrm>
          <a:solidFill>
            <a:srgbClr val="256CB2"/>
          </a:solidFill>
        </p:spPr>
        <p:txBody>
          <a:bodyPr anchor="ctr"/>
          <a:lstStyle>
            <a:lvl1pPr algn="ctr">
              <a:buNone/>
              <a:defRPr>
                <a:solidFill>
                  <a:schemeClr val="bg1"/>
                </a:solidFill>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AA384D0B-030F-480A-B620-FFF68BB6604D}" type="slidenum">
              <a:rPr lang="en-US"/>
              <a:pPr>
                <a:defRPr/>
              </a:pPr>
              <a:t>‹#›</a:t>
            </a:fld>
            <a:endParaRPr lang="en-US"/>
          </a:p>
        </p:txBody>
      </p:sp>
    </p:spTree>
    <p:extLst>
      <p:ext uri="{BB962C8B-B14F-4D97-AF65-F5344CB8AC3E}">
        <p14:creationId xmlns:p14="http://schemas.microsoft.com/office/powerpoint/2010/main" val="216711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2844801" y="1600202"/>
            <a:ext cx="8737600" cy="45428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287868" y="279400"/>
            <a:ext cx="2099733" cy="635000"/>
          </a:xfrm>
          <a:solidFill>
            <a:srgbClr val="256CB2"/>
          </a:solidFill>
        </p:spPr>
        <p:txBody>
          <a:bodyPr anchor="ctr"/>
          <a:lstStyle>
            <a:lvl1pPr algn="ctr">
              <a:buNone/>
              <a:defRPr>
                <a:solidFill>
                  <a:schemeClr val="bg1"/>
                </a:solidFill>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AA384D0B-030F-480A-B620-FFF68BB6604D}" type="slidenum">
              <a:rPr lang="en-US"/>
              <a:pPr>
                <a:defRPr/>
              </a:pPr>
              <a:t>‹#›</a:t>
            </a:fld>
            <a:endParaRPr lang="en-US"/>
          </a:p>
        </p:txBody>
      </p:sp>
    </p:spTree>
    <p:extLst>
      <p:ext uri="{BB962C8B-B14F-4D97-AF65-F5344CB8AC3E}">
        <p14:creationId xmlns:p14="http://schemas.microsoft.com/office/powerpoint/2010/main" val="3581354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2844801" y="1600202"/>
            <a:ext cx="8737600" cy="45428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287868" y="279400"/>
            <a:ext cx="2099733" cy="635000"/>
          </a:xfrm>
          <a:solidFill>
            <a:srgbClr val="256CB2"/>
          </a:solidFill>
        </p:spPr>
        <p:txBody>
          <a:bodyPr anchor="ctr"/>
          <a:lstStyle>
            <a:lvl1pPr algn="ctr">
              <a:buNone/>
              <a:defRPr>
                <a:solidFill>
                  <a:schemeClr val="bg1"/>
                </a:solidFill>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AA384D0B-030F-480A-B620-FFF68BB6604D}" type="slidenum">
              <a:rPr lang="en-US"/>
              <a:pPr>
                <a:defRPr/>
              </a:pPr>
              <a:t>‹#›</a:t>
            </a:fld>
            <a:endParaRPr lang="en-US"/>
          </a:p>
        </p:txBody>
      </p:sp>
    </p:spTree>
    <p:extLst>
      <p:ext uri="{BB962C8B-B14F-4D97-AF65-F5344CB8AC3E}">
        <p14:creationId xmlns:p14="http://schemas.microsoft.com/office/powerpoint/2010/main" val="3278166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2844801" y="1600202"/>
            <a:ext cx="8737600" cy="45428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287868" y="279400"/>
            <a:ext cx="2099733" cy="635000"/>
          </a:xfrm>
          <a:solidFill>
            <a:srgbClr val="256CB2"/>
          </a:solidFill>
        </p:spPr>
        <p:txBody>
          <a:bodyPr anchor="ctr"/>
          <a:lstStyle>
            <a:lvl1pPr algn="ctr">
              <a:buNone/>
              <a:defRPr>
                <a:solidFill>
                  <a:schemeClr val="bg1"/>
                </a:solidFill>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AA384D0B-030F-480A-B620-FFF68BB6604D}" type="slidenum">
              <a:rPr lang="en-US"/>
              <a:pPr>
                <a:defRPr/>
              </a:pPr>
              <a:t>‹#›</a:t>
            </a:fld>
            <a:endParaRPr lang="en-US"/>
          </a:p>
        </p:txBody>
      </p:sp>
    </p:spTree>
    <p:extLst>
      <p:ext uri="{BB962C8B-B14F-4D97-AF65-F5344CB8AC3E}">
        <p14:creationId xmlns:p14="http://schemas.microsoft.com/office/powerpoint/2010/main" val="3657071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6E71F9A-8BFF-4481-B071-F055C8C9B818}" type="slidenum">
              <a:rPr lang="en-US" smtClean="0"/>
              <a:pPr>
                <a:defRPr/>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0600" y="6402458"/>
            <a:ext cx="2398901" cy="479780"/>
          </a:xfrm>
          <a:prstGeom prst="rect">
            <a:avLst/>
          </a:prstGeom>
        </p:spPr>
      </p:pic>
      <p:sp>
        <p:nvSpPr>
          <p:cNvPr id="10" name="Date Placeholder 3"/>
          <p:cNvSpPr txBox="1">
            <a:spLocks/>
          </p:cNvSpPr>
          <p:nvPr userDrawn="1"/>
        </p:nvSpPr>
        <p:spPr>
          <a:xfrm>
            <a:off x="101034" y="6459789"/>
            <a:ext cx="2472271" cy="365125"/>
          </a:xfrm>
          <a:prstGeom prst="rect">
            <a:avLst/>
          </a:prstGeom>
        </p:spPr>
        <p:txBody>
          <a:bodyPr vert="horz" lIns="68580" tIns="34290" rIns="68580" bIns="34290" rtlCol="0" anchor="ctr"/>
          <a:lstStyle>
            <a:defPPr>
              <a:defRPr lang="en-US"/>
            </a:defPPr>
            <a:lvl1pPr algn="l" rtl="0" fontAlgn="base">
              <a:spcBef>
                <a:spcPct val="0"/>
              </a:spcBef>
              <a:spcAft>
                <a:spcPct val="0"/>
              </a:spcAft>
              <a:defRPr sz="1800" kern="1200">
                <a:solidFill>
                  <a:srgbClr val="FFFFFF"/>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sz="1350" dirty="0">
              <a:solidFill>
                <a:schemeClr val="accent1">
                  <a:lumMod val="60000"/>
                  <a:lumOff val="40000"/>
                </a:schemeClr>
              </a:solidFill>
              <a:latin typeface="Calibri Light" panose="020F0302020204030204" pitchFamily="34" charset="0"/>
            </a:endParaRPr>
          </a:p>
        </p:txBody>
      </p:sp>
    </p:spTree>
    <p:extLst>
      <p:ext uri="{BB962C8B-B14F-4D97-AF65-F5344CB8AC3E}">
        <p14:creationId xmlns:p14="http://schemas.microsoft.com/office/powerpoint/2010/main" val="1404401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2844801" y="1600202"/>
            <a:ext cx="8737600" cy="45428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287868" y="279400"/>
            <a:ext cx="2099733" cy="635000"/>
          </a:xfrm>
          <a:solidFill>
            <a:srgbClr val="256CB2"/>
          </a:solidFill>
        </p:spPr>
        <p:txBody>
          <a:bodyPr anchor="ctr"/>
          <a:lstStyle>
            <a:lvl1pPr algn="ctr">
              <a:buNone/>
              <a:defRPr>
                <a:solidFill>
                  <a:schemeClr val="bg1"/>
                </a:solidFill>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AA384D0B-030F-480A-B620-FFF68BB6604D}" type="slidenum">
              <a:rPr lang="en-US"/>
              <a:pPr>
                <a:defRPr/>
              </a:pPr>
              <a:t>‹#›</a:t>
            </a:fld>
            <a:endParaRPr lang="en-US"/>
          </a:p>
        </p:txBody>
      </p:sp>
    </p:spTree>
    <p:extLst>
      <p:ext uri="{BB962C8B-B14F-4D97-AF65-F5344CB8AC3E}">
        <p14:creationId xmlns:p14="http://schemas.microsoft.com/office/powerpoint/2010/main" val="3705577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Vertical Title and Tex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00ACD59D-2069-43F5-90FE-F379BA0D1930}" type="slidenum">
              <a:rPr lang="en-US" altLang="en-US"/>
              <a:pPr/>
              <a:t>‹#›</a:t>
            </a:fld>
            <a:endParaRPr lang="en-US" altLang="en-US"/>
          </a:p>
        </p:txBody>
      </p:sp>
    </p:spTree>
    <p:extLst>
      <p:ext uri="{BB962C8B-B14F-4D97-AF65-F5344CB8AC3E}">
        <p14:creationId xmlns:p14="http://schemas.microsoft.com/office/powerpoint/2010/main" val="1521608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a:xfrm>
            <a:off x="101033" y="6459787"/>
            <a:ext cx="2472271" cy="365125"/>
          </a:xfrm>
        </p:spPr>
        <p:txBody>
          <a:bodyPr/>
          <a:lstStyle>
            <a:lvl1pPr>
              <a:defRPr sz="1800" b="0" cap="none" spc="0">
                <a:ln w="0"/>
                <a:solidFill>
                  <a:schemeClr val="accent1"/>
                </a:solidFill>
                <a:effectLst>
                  <a:outerShdw blurRad="38100" dist="25400" dir="5400000" algn="ctr" rotWithShape="0">
                    <a:srgbClr val="6E747A">
                      <a:alpha val="43000"/>
                    </a:srgbClr>
                  </a:outerShdw>
                </a:effectLst>
              </a:defRPr>
            </a:lvl1p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E1F49BB-F881-4B99-9172-C65FCEDE8BAF}" type="slidenum">
              <a:rPr lang="en-US" smtClean="0"/>
              <a:pPr>
                <a:defRPr/>
              </a:pPr>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0600" y="6402458"/>
            <a:ext cx="2398901" cy="479780"/>
          </a:xfrm>
          <a:prstGeom prst="rect">
            <a:avLst/>
          </a:prstGeom>
        </p:spPr>
      </p:pic>
    </p:spTree>
    <p:extLst>
      <p:ext uri="{BB962C8B-B14F-4D97-AF65-F5344CB8AC3E}">
        <p14:creationId xmlns:p14="http://schemas.microsoft.com/office/powerpoint/2010/main" val="1986784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6E71F9A-8BFF-4481-B071-F055C8C9B818}" type="slidenum">
              <a:rPr lang="en-US" smtClean="0"/>
              <a:pPr>
                <a:defRPr/>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0600" y="6402458"/>
            <a:ext cx="2398901" cy="479780"/>
          </a:xfrm>
          <a:prstGeom prst="rect">
            <a:avLst/>
          </a:prstGeom>
        </p:spPr>
      </p:pic>
      <p:sp>
        <p:nvSpPr>
          <p:cNvPr id="10" name="Date Placeholder 3"/>
          <p:cNvSpPr txBox="1">
            <a:spLocks/>
          </p:cNvSpPr>
          <p:nvPr userDrawn="1"/>
        </p:nvSpPr>
        <p:spPr>
          <a:xfrm>
            <a:off x="101033" y="6459787"/>
            <a:ext cx="2472271"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800" kern="1200">
                <a:solidFill>
                  <a:srgbClr val="FFFFFF"/>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sz="1800" dirty="0">
              <a:solidFill>
                <a:schemeClr val="accent1">
                  <a:lumMod val="60000"/>
                  <a:lumOff val="40000"/>
                </a:schemeClr>
              </a:solidFill>
              <a:latin typeface="Calibri Light" panose="020F0302020204030204" pitchFamily="34" charset="0"/>
            </a:endParaRPr>
          </a:p>
        </p:txBody>
      </p:sp>
    </p:spTree>
    <p:extLst>
      <p:ext uri="{BB962C8B-B14F-4D97-AF65-F5344CB8AC3E}">
        <p14:creationId xmlns:p14="http://schemas.microsoft.com/office/powerpoint/2010/main" val="6348166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C453B0D-1D1B-4413-9E1A-3E41339F0474}" type="slidenum">
              <a:rPr lang="en-US" smtClean="0"/>
              <a:pPr>
                <a:defRPr/>
              </a:pPr>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Date Placeholder 3"/>
          <p:cNvSpPr txBox="1">
            <a:spLocks/>
          </p:cNvSpPr>
          <p:nvPr userDrawn="1"/>
        </p:nvSpPr>
        <p:spPr>
          <a:xfrm>
            <a:off x="101033" y="6459787"/>
            <a:ext cx="2472271"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800" kern="1200">
                <a:solidFill>
                  <a:srgbClr val="FFFFFF"/>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sz="1800" dirty="0"/>
          </a:p>
        </p:txBody>
      </p:sp>
    </p:spTree>
    <p:extLst>
      <p:ext uri="{BB962C8B-B14F-4D97-AF65-F5344CB8AC3E}">
        <p14:creationId xmlns:p14="http://schemas.microsoft.com/office/powerpoint/2010/main" val="20022161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7"/>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F5FD996-588D-4BF0-B185-0442E8A68100}" type="slidenum">
              <a:rPr lang="en-US" smtClean="0"/>
              <a:pPr>
                <a:defRPr/>
              </a:pPr>
              <a:t>‹#›</a:t>
            </a:fld>
            <a:endParaRPr lang="en-US"/>
          </a:p>
        </p:txBody>
      </p:sp>
    </p:spTree>
    <p:extLst>
      <p:ext uri="{BB962C8B-B14F-4D97-AF65-F5344CB8AC3E}">
        <p14:creationId xmlns:p14="http://schemas.microsoft.com/office/powerpoint/2010/main" val="2759445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C5C60CA-A0B2-4E45-9A3B-11DFFF83D26B}" type="slidenum">
              <a:rPr lang="en-US" smtClean="0"/>
              <a:pPr>
                <a:defRPr/>
              </a:pPr>
              <a:t>‹#›</a:t>
            </a:fld>
            <a:endParaRPr lang="en-US"/>
          </a:p>
        </p:txBody>
      </p:sp>
    </p:spTree>
    <p:extLst>
      <p:ext uri="{BB962C8B-B14F-4D97-AF65-F5344CB8AC3E}">
        <p14:creationId xmlns:p14="http://schemas.microsoft.com/office/powerpoint/2010/main" val="28647577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DB92A03-AD9F-438C-9638-4D47E75B432B}" type="slidenum">
              <a:rPr lang="en-US" smtClean="0"/>
              <a:pPr>
                <a:defRPr/>
              </a:pPr>
              <a:t>‹#›</a:t>
            </a:fld>
            <a:endParaRPr lang="en-US"/>
          </a:p>
        </p:txBody>
      </p:sp>
    </p:spTree>
    <p:extLst>
      <p:ext uri="{BB962C8B-B14F-4D97-AF65-F5344CB8AC3E}">
        <p14:creationId xmlns:p14="http://schemas.microsoft.com/office/powerpoint/2010/main" val="23903792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EABB30F2-2E64-4265-AC2A-543C63219BA2}" type="slidenum">
              <a:rPr lang="en-US" smtClean="0"/>
              <a:pPr>
                <a:defRPr/>
              </a:pPr>
              <a:t>‹#›</a:t>
            </a:fld>
            <a:endParaRPr lang="en-US"/>
          </a:p>
        </p:txBody>
      </p:sp>
    </p:spTree>
    <p:extLst>
      <p:ext uri="{BB962C8B-B14F-4D97-AF65-F5344CB8AC3E}">
        <p14:creationId xmlns:p14="http://schemas.microsoft.com/office/powerpoint/2010/main" val="21048635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613650" y="731520"/>
            <a:ext cx="6679191"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B2C4A777-48A3-41C3-8B6F-6B3C10FCC399}" type="slidenum">
              <a:rPr lang="en-US" smtClean="0"/>
              <a:pPr>
                <a:defRPr/>
              </a:pPr>
              <a:t>‹#›</a:t>
            </a:fld>
            <a:endParaRPr lang="en-US"/>
          </a:p>
        </p:txBody>
      </p:sp>
      <p:sp>
        <p:nvSpPr>
          <p:cNvPr id="10" name="Date Placeholder 3"/>
          <p:cNvSpPr txBox="1">
            <a:spLocks/>
          </p:cNvSpPr>
          <p:nvPr userDrawn="1"/>
        </p:nvSpPr>
        <p:spPr>
          <a:xfrm>
            <a:off x="457200" y="6459786"/>
            <a:ext cx="2472271"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800" kern="1200">
                <a:solidFill>
                  <a:srgbClr val="FFFFFF"/>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800" dirty="0"/>
              <a:t>January</a:t>
            </a:r>
            <a:r>
              <a:rPr lang="en-US" sz="1800" baseline="0" dirty="0"/>
              <a:t> </a:t>
            </a:r>
            <a:r>
              <a:rPr lang="en-US" sz="1800" dirty="0"/>
              <a:t>2017</a:t>
            </a:r>
          </a:p>
        </p:txBody>
      </p:sp>
    </p:spTree>
    <p:extLst>
      <p:ext uri="{BB962C8B-B14F-4D97-AF65-F5344CB8AC3E}">
        <p14:creationId xmlns:p14="http://schemas.microsoft.com/office/powerpoint/2010/main" val="1671956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8"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C453B0D-1D1B-4413-9E1A-3E41339F0474}" type="slidenum">
              <a:rPr lang="en-US" smtClean="0"/>
              <a:pPr>
                <a:defRPr/>
              </a:pPr>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Date Placeholder 3"/>
          <p:cNvSpPr txBox="1">
            <a:spLocks/>
          </p:cNvSpPr>
          <p:nvPr userDrawn="1"/>
        </p:nvSpPr>
        <p:spPr>
          <a:xfrm>
            <a:off x="101034" y="6459789"/>
            <a:ext cx="2472271" cy="365125"/>
          </a:xfrm>
          <a:prstGeom prst="rect">
            <a:avLst/>
          </a:prstGeom>
        </p:spPr>
        <p:txBody>
          <a:bodyPr vert="horz" lIns="68580" tIns="34290" rIns="68580" bIns="34290" rtlCol="0" anchor="ctr"/>
          <a:lstStyle>
            <a:defPPr>
              <a:defRPr lang="en-US"/>
            </a:defPPr>
            <a:lvl1pPr algn="l" rtl="0" fontAlgn="base">
              <a:spcBef>
                <a:spcPct val="0"/>
              </a:spcBef>
              <a:spcAft>
                <a:spcPct val="0"/>
              </a:spcAft>
              <a:defRPr sz="1800" kern="1200">
                <a:solidFill>
                  <a:srgbClr val="FFFFFF"/>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sz="1350" dirty="0"/>
          </a:p>
        </p:txBody>
      </p:sp>
    </p:spTree>
    <p:extLst>
      <p:ext uri="{BB962C8B-B14F-4D97-AF65-F5344CB8AC3E}">
        <p14:creationId xmlns:p14="http://schemas.microsoft.com/office/powerpoint/2010/main" val="10411086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A58BFB95-5867-403B-A5A7-DD69533A67A3}" type="slidenum">
              <a:rPr lang="en-US" smtClean="0"/>
              <a:pPr>
                <a:defRPr/>
              </a:pPr>
              <a:t>‹#›</a:t>
            </a:fld>
            <a:endParaRPr lang="en-US"/>
          </a:p>
        </p:txBody>
      </p:sp>
      <p:sp>
        <p:nvSpPr>
          <p:cNvPr id="10" name="Date Placeholder 3"/>
          <p:cNvSpPr txBox="1">
            <a:spLocks/>
          </p:cNvSpPr>
          <p:nvPr userDrawn="1"/>
        </p:nvSpPr>
        <p:spPr>
          <a:xfrm>
            <a:off x="101033" y="6459787"/>
            <a:ext cx="2472271"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800" kern="1200">
                <a:solidFill>
                  <a:srgbClr val="FFFFFF"/>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800" dirty="0"/>
              <a:t>January</a:t>
            </a:r>
            <a:r>
              <a:rPr lang="en-US" sz="1800" baseline="0" dirty="0"/>
              <a:t> </a:t>
            </a:r>
            <a:r>
              <a:rPr lang="en-US" sz="1800" dirty="0"/>
              <a:t>2017</a:t>
            </a:r>
          </a:p>
        </p:txBody>
      </p:sp>
    </p:spTree>
    <p:extLst>
      <p:ext uri="{BB962C8B-B14F-4D97-AF65-F5344CB8AC3E}">
        <p14:creationId xmlns:p14="http://schemas.microsoft.com/office/powerpoint/2010/main" val="2081390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082D430-BF56-4480-8272-9D6894C977A3}" type="slidenum">
              <a:rPr lang="en-US" smtClean="0"/>
              <a:pPr>
                <a:defRPr/>
              </a:pPr>
              <a:t>‹#›</a:t>
            </a:fld>
            <a:endParaRPr lang="en-US"/>
          </a:p>
        </p:txBody>
      </p:sp>
    </p:spTree>
    <p:extLst>
      <p:ext uri="{BB962C8B-B14F-4D97-AF65-F5344CB8AC3E}">
        <p14:creationId xmlns:p14="http://schemas.microsoft.com/office/powerpoint/2010/main" val="33891959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14779"/>
            <a:ext cx="7734300"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C1E8371-E61F-42F5-81CE-7DC3F6075F5F}" type="slidenum">
              <a:rPr lang="en-US" smtClean="0"/>
              <a:pPr>
                <a:defRPr/>
              </a:pPr>
              <a:t>‹#›</a:t>
            </a:fld>
            <a:endParaRPr lang="en-US"/>
          </a:p>
        </p:txBody>
      </p:sp>
    </p:spTree>
    <p:extLst>
      <p:ext uri="{BB962C8B-B14F-4D97-AF65-F5344CB8AC3E}">
        <p14:creationId xmlns:p14="http://schemas.microsoft.com/office/powerpoint/2010/main" val="12346181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4392085" y="5930900"/>
            <a:ext cx="3371849" cy="927100"/>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800"/>
          </a:p>
        </p:txBody>
      </p:sp>
      <p:pic>
        <p:nvPicPr>
          <p:cNvPr id="4" name="Picture 20" descr="1b3228bb-6f31-484d-bedc-c63abc507c71.jpg"/>
          <p:cNvPicPr>
            <a:picLocks noChangeAspect="1"/>
          </p:cNvPicPr>
          <p:nvPr userDrawn="1"/>
        </p:nvPicPr>
        <p:blipFill>
          <a:blip r:embed="rId2" cstate="print"/>
          <a:srcRect/>
          <a:stretch>
            <a:fillRect/>
          </a:stretch>
        </p:blipFill>
        <p:spPr bwMode="auto">
          <a:xfrm>
            <a:off x="4650318" y="6286500"/>
            <a:ext cx="2963333" cy="5715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9954682-5D9C-4B2D-8407-3DC959437B51}" type="slidenum">
              <a:rPr lang="en-US"/>
              <a:pPr>
                <a:defRPr/>
              </a:pPr>
              <a:t>‹#›</a:t>
            </a:fld>
            <a:endParaRPr lang="en-US"/>
          </a:p>
        </p:txBody>
      </p:sp>
    </p:spTree>
    <p:extLst>
      <p:ext uri="{BB962C8B-B14F-4D97-AF65-F5344CB8AC3E}">
        <p14:creationId xmlns:p14="http://schemas.microsoft.com/office/powerpoint/2010/main" val="34529468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2844801" y="1600202"/>
            <a:ext cx="8737600" cy="45428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287867" y="279400"/>
            <a:ext cx="2099733" cy="635000"/>
          </a:xfrm>
          <a:solidFill>
            <a:srgbClr val="256CB2"/>
          </a:solidFill>
        </p:spPr>
        <p:txBody>
          <a:bodyPr anchor="ctr"/>
          <a:lstStyle>
            <a:lvl1pPr algn="ctr">
              <a:buNone/>
              <a:defRPr>
                <a:solidFill>
                  <a:schemeClr val="bg1"/>
                </a:solidFill>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7AC4D58D-4B77-4832-A039-D3BF0FFE77B3}" type="slidenum">
              <a:rPr lang="en-US"/>
              <a:pPr>
                <a:defRPr/>
              </a:pPr>
              <a:t>‹#›</a:t>
            </a:fld>
            <a:endParaRPr lang="en-US"/>
          </a:p>
        </p:txBody>
      </p:sp>
    </p:spTree>
    <p:extLst>
      <p:ext uri="{BB962C8B-B14F-4D97-AF65-F5344CB8AC3E}">
        <p14:creationId xmlns:p14="http://schemas.microsoft.com/office/powerpoint/2010/main" val="37275119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2844801" y="1600202"/>
            <a:ext cx="8737600" cy="45428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287867" y="279400"/>
            <a:ext cx="2099733" cy="635000"/>
          </a:xfrm>
          <a:solidFill>
            <a:srgbClr val="256CB2"/>
          </a:solidFill>
        </p:spPr>
        <p:txBody>
          <a:bodyPr anchor="ctr"/>
          <a:lstStyle>
            <a:lvl1pPr algn="ctr">
              <a:buNone/>
              <a:defRPr>
                <a:solidFill>
                  <a:schemeClr val="bg1"/>
                </a:solidFill>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7AC4D58D-4B77-4832-A039-D3BF0FFE77B3}" type="slidenum">
              <a:rPr lang="en-US"/>
              <a:pPr>
                <a:defRPr/>
              </a:pPr>
              <a:t>‹#›</a:t>
            </a:fld>
            <a:endParaRPr lang="en-US"/>
          </a:p>
        </p:txBody>
      </p:sp>
    </p:spTree>
    <p:extLst>
      <p:ext uri="{BB962C8B-B14F-4D97-AF65-F5344CB8AC3E}">
        <p14:creationId xmlns:p14="http://schemas.microsoft.com/office/powerpoint/2010/main" val="4662346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2844801" y="1600202"/>
            <a:ext cx="8737600" cy="45428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287867" y="279400"/>
            <a:ext cx="2099733" cy="635000"/>
          </a:xfrm>
          <a:solidFill>
            <a:srgbClr val="256CB2"/>
          </a:solidFill>
        </p:spPr>
        <p:txBody>
          <a:bodyPr anchor="ctr"/>
          <a:lstStyle>
            <a:lvl1pPr algn="ctr">
              <a:buNone/>
              <a:defRPr>
                <a:solidFill>
                  <a:schemeClr val="bg1"/>
                </a:solidFill>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AA384D0B-030F-480A-B620-FFF68BB6604D}" type="slidenum">
              <a:rPr lang="en-US"/>
              <a:pPr>
                <a:defRPr/>
              </a:pPr>
              <a:t>‹#›</a:t>
            </a:fld>
            <a:endParaRPr lang="en-US"/>
          </a:p>
        </p:txBody>
      </p:sp>
    </p:spTree>
    <p:extLst>
      <p:ext uri="{BB962C8B-B14F-4D97-AF65-F5344CB8AC3E}">
        <p14:creationId xmlns:p14="http://schemas.microsoft.com/office/powerpoint/2010/main" val="42470243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2844801" y="1600202"/>
            <a:ext cx="8737600" cy="45428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287867" y="279400"/>
            <a:ext cx="2099733" cy="635000"/>
          </a:xfrm>
          <a:solidFill>
            <a:srgbClr val="256CB2"/>
          </a:solidFill>
        </p:spPr>
        <p:txBody>
          <a:bodyPr anchor="ctr"/>
          <a:lstStyle>
            <a:lvl1pPr algn="ctr">
              <a:buNone/>
              <a:defRPr>
                <a:solidFill>
                  <a:schemeClr val="bg1"/>
                </a:solidFill>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AA384D0B-030F-480A-B620-FFF68BB6604D}" type="slidenum">
              <a:rPr lang="en-US"/>
              <a:pPr>
                <a:defRPr/>
              </a:pPr>
              <a:t>‹#›</a:t>
            </a:fld>
            <a:endParaRPr lang="en-US"/>
          </a:p>
        </p:txBody>
      </p:sp>
    </p:spTree>
    <p:extLst>
      <p:ext uri="{BB962C8B-B14F-4D97-AF65-F5344CB8AC3E}">
        <p14:creationId xmlns:p14="http://schemas.microsoft.com/office/powerpoint/2010/main" val="9709393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2844801" y="1600202"/>
            <a:ext cx="8737600" cy="45428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287867" y="279400"/>
            <a:ext cx="2099733" cy="635000"/>
          </a:xfrm>
          <a:solidFill>
            <a:srgbClr val="256CB2"/>
          </a:solidFill>
        </p:spPr>
        <p:txBody>
          <a:bodyPr anchor="ctr"/>
          <a:lstStyle>
            <a:lvl1pPr algn="ctr">
              <a:buNone/>
              <a:defRPr>
                <a:solidFill>
                  <a:schemeClr val="bg1"/>
                </a:solidFill>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AA384D0B-030F-480A-B620-FFF68BB6604D}" type="slidenum">
              <a:rPr lang="en-US"/>
              <a:pPr>
                <a:defRPr/>
              </a:pPr>
              <a:t>‹#›</a:t>
            </a:fld>
            <a:endParaRPr lang="en-US"/>
          </a:p>
        </p:txBody>
      </p:sp>
    </p:spTree>
    <p:extLst>
      <p:ext uri="{BB962C8B-B14F-4D97-AF65-F5344CB8AC3E}">
        <p14:creationId xmlns:p14="http://schemas.microsoft.com/office/powerpoint/2010/main" val="1175858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2844801" y="1600202"/>
            <a:ext cx="8737600" cy="45428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287867" y="279400"/>
            <a:ext cx="2099733" cy="635000"/>
          </a:xfrm>
          <a:solidFill>
            <a:srgbClr val="256CB2"/>
          </a:solidFill>
        </p:spPr>
        <p:txBody>
          <a:bodyPr anchor="ctr"/>
          <a:lstStyle>
            <a:lvl1pPr algn="ctr">
              <a:buNone/>
              <a:defRPr>
                <a:solidFill>
                  <a:schemeClr val="bg1"/>
                </a:solidFill>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AA384D0B-030F-480A-B620-FFF68BB6604D}" type="slidenum">
              <a:rPr lang="en-US"/>
              <a:pPr>
                <a:defRPr/>
              </a:pPr>
              <a:t>‹#›</a:t>
            </a:fld>
            <a:endParaRPr lang="en-US"/>
          </a:p>
        </p:txBody>
      </p:sp>
    </p:spTree>
    <p:extLst>
      <p:ext uri="{BB962C8B-B14F-4D97-AF65-F5344CB8AC3E}">
        <p14:creationId xmlns:p14="http://schemas.microsoft.com/office/powerpoint/2010/main" val="1074647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7"/>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9"/>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F5FD996-588D-4BF0-B185-0442E8A68100}" type="slidenum">
              <a:rPr lang="en-US" smtClean="0"/>
              <a:pPr>
                <a:defRPr/>
              </a:pPr>
              <a:t>‹#›</a:t>
            </a:fld>
            <a:endParaRPr lang="en-US"/>
          </a:p>
        </p:txBody>
      </p:sp>
    </p:spTree>
    <p:extLst>
      <p:ext uri="{BB962C8B-B14F-4D97-AF65-F5344CB8AC3E}">
        <p14:creationId xmlns:p14="http://schemas.microsoft.com/office/powerpoint/2010/main" val="40746799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2844801" y="1600202"/>
            <a:ext cx="8737600" cy="45428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287867" y="279400"/>
            <a:ext cx="2099733" cy="635000"/>
          </a:xfrm>
          <a:solidFill>
            <a:srgbClr val="256CB2"/>
          </a:solidFill>
        </p:spPr>
        <p:txBody>
          <a:bodyPr anchor="ctr"/>
          <a:lstStyle>
            <a:lvl1pPr algn="ctr">
              <a:buNone/>
              <a:defRPr>
                <a:solidFill>
                  <a:schemeClr val="bg1"/>
                </a:solidFill>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AA384D0B-030F-480A-B620-FFF68BB6604D}" type="slidenum">
              <a:rPr lang="en-US"/>
              <a:pPr>
                <a:defRPr/>
              </a:pPr>
              <a:t>‹#›</a:t>
            </a:fld>
            <a:endParaRPr lang="en-US"/>
          </a:p>
        </p:txBody>
      </p:sp>
    </p:spTree>
    <p:extLst>
      <p:ext uri="{BB962C8B-B14F-4D97-AF65-F5344CB8AC3E}">
        <p14:creationId xmlns:p14="http://schemas.microsoft.com/office/powerpoint/2010/main" val="7990521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2844801" y="1600202"/>
            <a:ext cx="8737600" cy="45428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287867" y="279400"/>
            <a:ext cx="2099733" cy="635000"/>
          </a:xfrm>
          <a:solidFill>
            <a:srgbClr val="256CB2"/>
          </a:solidFill>
        </p:spPr>
        <p:txBody>
          <a:bodyPr anchor="ctr"/>
          <a:lstStyle>
            <a:lvl1pPr algn="ctr">
              <a:buNone/>
              <a:defRPr>
                <a:solidFill>
                  <a:schemeClr val="bg1"/>
                </a:solidFill>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AA384D0B-030F-480A-B620-FFF68BB6604D}" type="slidenum">
              <a:rPr lang="en-US"/>
              <a:pPr>
                <a:defRPr/>
              </a:pPr>
              <a:t>‹#›</a:t>
            </a:fld>
            <a:endParaRPr lang="en-US"/>
          </a:p>
        </p:txBody>
      </p:sp>
    </p:spTree>
    <p:extLst>
      <p:ext uri="{BB962C8B-B14F-4D97-AF65-F5344CB8AC3E}">
        <p14:creationId xmlns:p14="http://schemas.microsoft.com/office/powerpoint/2010/main" val="1600830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Vertical Title and Tex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00ACD59D-2069-43F5-90FE-F379BA0D1930}" type="slidenum">
              <a:rPr lang="en-US" altLang="en-US"/>
              <a:pPr/>
              <a:t>‹#›</a:t>
            </a:fld>
            <a:endParaRPr lang="en-US" altLang="en-US"/>
          </a:p>
        </p:txBody>
      </p:sp>
    </p:spTree>
    <p:extLst>
      <p:ext uri="{BB962C8B-B14F-4D97-AF65-F5344CB8AC3E}">
        <p14:creationId xmlns:p14="http://schemas.microsoft.com/office/powerpoint/2010/main" val="31492698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4500" spc="-28"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1350" cap="all" spc="113" baseline="0">
                <a:solidFill>
                  <a:schemeClr val="tx2"/>
                </a:solidFill>
                <a:latin typeface="+mj-lt"/>
              </a:defRPr>
            </a:lvl1pPr>
            <a:lvl2pPr marL="257175" indent="0" algn="ctr">
              <a:buNone/>
              <a:defRPr sz="1350"/>
            </a:lvl2pPr>
            <a:lvl3pPr marL="514350" indent="0" algn="ctr">
              <a:buNone/>
              <a:defRPr sz="1350"/>
            </a:lvl3pPr>
            <a:lvl4pPr marL="771525" indent="0" algn="ctr">
              <a:buNone/>
              <a:defRPr sz="1125"/>
            </a:lvl4pPr>
            <a:lvl5pPr marL="1028700" indent="0" algn="ctr">
              <a:buNone/>
              <a:defRPr sz="1125"/>
            </a:lvl5pPr>
            <a:lvl6pPr marL="1285875" indent="0" algn="ctr">
              <a:buNone/>
              <a:defRPr sz="1125"/>
            </a:lvl6pPr>
            <a:lvl7pPr marL="1543050" indent="0" algn="ctr">
              <a:buNone/>
              <a:defRPr sz="1125"/>
            </a:lvl7pPr>
            <a:lvl8pPr marL="1800225" indent="0" algn="ctr">
              <a:buNone/>
              <a:defRPr sz="1125"/>
            </a:lvl8pPr>
            <a:lvl9pPr marL="2057400" indent="0" algn="ctr">
              <a:buNone/>
              <a:defRPr sz="1125"/>
            </a:lvl9pPr>
          </a:lstStyle>
          <a:p>
            <a:r>
              <a:rPr lang="en-US"/>
              <a:t>Click to edit Master subtitle style</a:t>
            </a:r>
            <a:endParaRPr lang="en-US" dirty="0"/>
          </a:p>
        </p:txBody>
      </p:sp>
      <p:sp>
        <p:nvSpPr>
          <p:cNvPr id="4" name="Date Placeholder 3"/>
          <p:cNvSpPr>
            <a:spLocks noGrp="1"/>
          </p:cNvSpPr>
          <p:nvPr>
            <p:ph type="dt" sz="half" idx="10"/>
          </p:nvPr>
        </p:nvSpPr>
        <p:spPr>
          <a:xfrm>
            <a:off x="101035" y="6459791"/>
            <a:ext cx="2472271" cy="365125"/>
          </a:xfrm>
        </p:spPr>
        <p:txBody>
          <a:bodyPr/>
          <a:lstStyle>
            <a:lvl1pPr>
              <a:defRPr sz="1013" b="0" cap="none" spc="0">
                <a:ln w="0"/>
                <a:solidFill>
                  <a:schemeClr val="accent1"/>
                </a:solidFill>
                <a:effectLst>
                  <a:outerShdw blurRad="38100" dist="25400" dir="5400000" algn="ctr" rotWithShape="0">
                    <a:srgbClr val="6E747A">
                      <a:alpha val="43000"/>
                    </a:srgbClr>
                  </a:outerShdw>
                </a:effectLst>
              </a:defRPr>
            </a:lvl1p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E1F49BB-F881-4B99-9172-C65FCEDE8BAF}" type="slidenum">
              <a:rPr lang="en-US" smtClean="0"/>
              <a:pPr>
                <a:defRPr/>
              </a:pPr>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0600" y="6402458"/>
            <a:ext cx="2398901" cy="479780"/>
          </a:xfrm>
          <a:prstGeom prst="rect">
            <a:avLst/>
          </a:prstGeom>
        </p:spPr>
      </p:pic>
    </p:spTree>
    <p:extLst>
      <p:ext uri="{BB962C8B-B14F-4D97-AF65-F5344CB8AC3E}">
        <p14:creationId xmlns:p14="http://schemas.microsoft.com/office/powerpoint/2010/main" val="17365445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6E71F9A-8BFF-4481-B071-F055C8C9B818}" type="slidenum">
              <a:rPr lang="en-US" smtClean="0"/>
              <a:pPr>
                <a:defRPr/>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0600" y="6402458"/>
            <a:ext cx="2398901" cy="479780"/>
          </a:xfrm>
          <a:prstGeom prst="rect">
            <a:avLst/>
          </a:prstGeom>
        </p:spPr>
      </p:pic>
      <p:sp>
        <p:nvSpPr>
          <p:cNvPr id="10" name="Date Placeholder 3"/>
          <p:cNvSpPr txBox="1">
            <a:spLocks/>
          </p:cNvSpPr>
          <p:nvPr userDrawn="1"/>
        </p:nvSpPr>
        <p:spPr>
          <a:xfrm>
            <a:off x="101035" y="6459791"/>
            <a:ext cx="2472271" cy="365125"/>
          </a:xfrm>
          <a:prstGeom prst="rect">
            <a:avLst/>
          </a:prstGeom>
        </p:spPr>
        <p:txBody>
          <a:bodyPr vert="horz" lIns="51435" tIns="25718" rIns="51435" bIns="25718" rtlCol="0" anchor="ctr"/>
          <a:lstStyle>
            <a:defPPr>
              <a:defRPr lang="en-US"/>
            </a:defPPr>
            <a:lvl1pPr algn="l" rtl="0" fontAlgn="base">
              <a:spcBef>
                <a:spcPct val="0"/>
              </a:spcBef>
              <a:spcAft>
                <a:spcPct val="0"/>
              </a:spcAft>
              <a:defRPr sz="1800" kern="1200">
                <a:solidFill>
                  <a:srgbClr val="FFFFFF"/>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sz="1013" dirty="0">
              <a:solidFill>
                <a:schemeClr val="accent1">
                  <a:lumMod val="60000"/>
                  <a:lumOff val="40000"/>
                </a:schemeClr>
              </a:solidFill>
              <a:latin typeface="Calibri Light" panose="020F0302020204030204" pitchFamily="34" charset="0"/>
            </a:endParaRPr>
          </a:p>
        </p:txBody>
      </p:sp>
    </p:spTree>
    <p:extLst>
      <p:ext uri="{BB962C8B-B14F-4D97-AF65-F5344CB8AC3E}">
        <p14:creationId xmlns:p14="http://schemas.microsoft.com/office/powerpoint/2010/main" val="3216363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45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1350" cap="all" spc="113" baseline="0">
                <a:solidFill>
                  <a:schemeClr val="tx2"/>
                </a:solidFill>
                <a:latin typeface="+mj-lt"/>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C453B0D-1D1B-4413-9E1A-3E41339F0474}" type="slidenum">
              <a:rPr lang="en-US" smtClean="0"/>
              <a:pPr>
                <a:defRPr/>
              </a:pPr>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Date Placeholder 3"/>
          <p:cNvSpPr txBox="1">
            <a:spLocks/>
          </p:cNvSpPr>
          <p:nvPr userDrawn="1"/>
        </p:nvSpPr>
        <p:spPr>
          <a:xfrm>
            <a:off x="101035" y="6459791"/>
            <a:ext cx="2472271" cy="365125"/>
          </a:xfrm>
          <a:prstGeom prst="rect">
            <a:avLst/>
          </a:prstGeom>
        </p:spPr>
        <p:txBody>
          <a:bodyPr vert="horz" lIns="51435" tIns="25718" rIns="51435" bIns="25718" rtlCol="0" anchor="ctr"/>
          <a:lstStyle>
            <a:defPPr>
              <a:defRPr lang="en-US"/>
            </a:defPPr>
            <a:lvl1pPr algn="l" rtl="0" fontAlgn="base">
              <a:spcBef>
                <a:spcPct val="0"/>
              </a:spcBef>
              <a:spcAft>
                <a:spcPct val="0"/>
              </a:spcAft>
              <a:defRPr sz="1800" kern="1200">
                <a:solidFill>
                  <a:srgbClr val="FFFFFF"/>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sz="1013" dirty="0"/>
          </a:p>
        </p:txBody>
      </p:sp>
    </p:spTree>
    <p:extLst>
      <p:ext uri="{BB962C8B-B14F-4D97-AF65-F5344CB8AC3E}">
        <p14:creationId xmlns:p14="http://schemas.microsoft.com/office/powerpoint/2010/main" val="41628546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7"/>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41"/>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F5FD996-588D-4BF0-B185-0442E8A68100}" type="slidenum">
              <a:rPr lang="en-US" smtClean="0"/>
              <a:pPr>
                <a:defRPr/>
              </a:pPr>
              <a:t>‹#›</a:t>
            </a:fld>
            <a:endParaRPr lang="en-US"/>
          </a:p>
        </p:txBody>
      </p:sp>
    </p:spTree>
    <p:extLst>
      <p:ext uri="{BB962C8B-B14F-4D97-AF65-F5344CB8AC3E}">
        <p14:creationId xmlns:p14="http://schemas.microsoft.com/office/powerpoint/2010/main" val="9351661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7"/>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1125" b="0" cap="all" baseline="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1125" b="0" cap="all" baseline="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C5C60CA-A0B2-4E45-9A3B-11DFFF83D26B}" type="slidenum">
              <a:rPr lang="en-US" smtClean="0"/>
              <a:pPr>
                <a:defRPr/>
              </a:pPr>
              <a:t>‹#›</a:t>
            </a:fld>
            <a:endParaRPr lang="en-US"/>
          </a:p>
        </p:txBody>
      </p:sp>
    </p:spTree>
    <p:extLst>
      <p:ext uri="{BB962C8B-B14F-4D97-AF65-F5344CB8AC3E}">
        <p14:creationId xmlns:p14="http://schemas.microsoft.com/office/powerpoint/2010/main" val="18459697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DB92A03-AD9F-438C-9638-4D47E75B432B}" type="slidenum">
              <a:rPr lang="en-US" smtClean="0"/>
              <a:pPr>
                <a:defRPr/>
              </a:pPr>
              <a:t>‹#›</a:t>
            </a:fld>
            <a:endParaRPr lang="en-US"/>
          </a:p>
        </p:txBody>
      </p:sp>
    </p:spTree>
    <p:extLst>
      <p:ext uri="{BB962C8B-B14F-4D97-AF65-F5344CB8AC3E}">
        <p14:creationId xmlns:p14="http://schemas.microsoft.com/office/powerpoint/2010/main" val="15853832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EABB30F2-2E64-4265-AC2A-543C63219BA2}" type="slidenum">
              <a:rPr lang="en-US" smtClean="0"/>
              <a:pPr>
                <a:defRPr/>
              </a:pPr>
              <a:t>‹#›</a:t>
            </a:fld>
            <a:endParaRPr lang="en-US"/>
          </a:p>
        </p:txBody>
      </p:sp>
    </p:spTree>
    <p:extLst>
      <p:ext uri="{BB962C8B-B14F-4D97-AF65-F5344CB8AC3E}">
        <p14:creationId xmlns:p14="http://schemas.microsoft.com/office/powerpoint/2010/main" val="158090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7"/>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C5C60CA-A0B2-4E45-9A3B-11DFFF83D26B}" type="slidenum">
              <a:rPr lang="en-US" smtClean="0"/>
              <a:pPr>
                <a:defRPr/>
              </a:pPr>
              <a:t>‹#›</a:t>
            </a:fld>
            <a:endParaRPr lang="en-US"/>
          </a:p>
        </p:txBody>
      </p:sp>
    </p:spTree>
    <p:extLst>
      <p:ext uri="{BB962C8B-B14F-4D97-AF65-F5344CB8AC3E}">
        <p14:creationId xmlns:p14="http://schemas.microsoft.com/office/powerpoint/2010/main" val="7657267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21"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2025"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613653" y="731520"/>
            <a:ext cx="6679191"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844">
                <a:solidFill>
                  <a:srgbClr val="FFFFFF"/>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6" name="Footer Placeholder 5"/>
          <p:cNvSpPr>
            <a:spLocks noGrp="1"/>
          </p:cNvSpPr>
          <p:nvPr>
            <p:ph type="ftr" sz="quarter" idx="11"/>
          </p:nvPr>
        </p:nvSpPr>
        <p:spPr>
          <a:xfrm>
            <a:off x="4800600" y="6459791"/>
            <a:ext cx="464820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B2C4A777-48A3-41C3-8B6F-6B3C10FCC399}" type="slidenum">
              <a:rPr lang="en-US" smtClean="0"/>
              <a:pPr>
                <a:defRPr/>
              </a:pPr>
              <a:t>‹#›</a:t>
            </a:fld>
            <a:endParaRPr lang="en-US"/>
          </a:p>
        </p:txBody>
      </p:sp>
      <p:sp>
        <p:nvSpPr>
          <p:cNvPr id="10" name="Date Placeholder 3"/>
          <p:cNvSpPr txBox="1">
            <a:spLocks/>
          </p:cNvSpPr>
          <p:nvPr userDrawn="1"/>
        </p:nvSpPr>
        <p:spPr>
          <a:xfrm>
            <a:off x="457203" y="6459790"/>
            <a:ext cx="2472271" cy="365125"/>
          </a:xfrm>
          <a:prstGeom prst="rect">
            <a:avLst/>
          </a:prstGeom>
        </p:spPr>
        <p:txBody>
          <a:bodyPr vert="horz" lIns="51435" tIns="25718" rIns="51435" bIns="25718" rtlCol="0" anchor="ctr"/>
          <a:lstStyle>
            <a:defPPr>
              <a:defRPr lang="en-US"/>
            </a:defPPr>
            <a:lvl1pPr algn="l" rtl="0" fontAlgn="base">
              <a:spcBef>
                <a:spcPct val="0"/>
              </a:spcBef>
              <a:spcAft>
                <a:spcPct val="0"/>
              </a:spcAft>
              <a:defRPr sz="1800" kern="1200">
                <a:solidFill>
                  <a:srgbClr val="FFFFFF"/>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013" dirty="0"/>
              <a:t>January</a:t>
            </a:r>
            <a:r>
              <a:rPr lang="en-US" sz="1013" baseline="0" dirty="0"/>
              <a:t> </a:t>
            </a:r>
            <a:r>
              <a:rPr lang="en-US" sz="1013" dirty="0"/>
              <a:t>2017</a:t>
            </a:r>
          </a:p>
        </p:txBody>
      </p:sp>
    </p:spTree>
    <p:extLst>
      <p:ext uri="{BB962C8B-B14F-4D97-AF65-F5344CB8AC3E}">
        <p14:creationId xmlns:p14="http://schemas.microsoft.com/office/powerpoint/2010/main" val="25294447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4"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0"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chor="b">
            <a:noAutofit/>
          </a:bodyPr>
          <a:lstStyle>
            <a:lvl1pPr>
              <a:defRPr sz="2025"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0" y="0"/>
            <a:ext cx="12191985" cy="4915076"/>
          </a:xfrm>
          <a:blipFill>
            <a:blip r:embed="rId2"/>
            <a:stretch>
              <a:fillRect/>
            </a:stretch>
          </a:blipFill>
        </p:spPr>
        <p:txBody>
          <a:bodyPr lIns="457200" tIns="457200" anchor="t"/>
          <a:lstStyle>
            <a:lvl1pPr marL="0" indent="0">
              <a:buNone/>
              <a:defRPr sz="1800">
                <a:solidFill>
                  <a:schemeClr val="bg1"/>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338"/>
              </a:spcAft>
              <a:buNone/>
              <a:defRPr sz="844">
                <a:solidFill>
                  <a:srgbClr val="FFFFFF"/>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A58BFB95-5867-403B-A5A7-DD69533A67A3}" type="slidenum">
              <a:rPr lang="en-US" smtClean="0"/>
              <a:pPr>
                <a:defRPr/>
              </a:pPr>
              <a:t>‹#›</a:t>
            </a:fld>
            <a:endParaRPr lang="en-US"/>
          </a:p>
        </p:txBody>
      </p:sp>
      <p:sp>
        <p:nvSpPr>
          <p:cNvPr id="10" name="Date Placeholder 3"/>
          <p:cNvSpPr txBox="1">
            <a:spLocks/>
          </p:cNvSpPr>
          <p:nvPr userDrawn="1"/>
        </p:nvSpPr>
        <p:spPr>
          <a:xfrm>
            <a:off x="101035" y="6459791"/>
            <a:ext cx="2472271" cy="365125"/>
          </a:xfrm>
          <a:prstGeom prst="rect">
            <a:avLst/>
          </a:prstGeom>
        </p:spPr>
        <p:txBody>
          <a:bodyPr vert="horz" lIns="51435" tIns="25718" rIns="51435" bIns="25718" rtlCol="0" anchor="ctr"/>
          <a:lstStyle>
            <a:defPPr>
              <a:defRPr lang="en-US"/>
            </a:defPPr>
            <a:lvl1pPr algn="l" rtl="0" fontAlgn="base">
              <a:spcBef>
                <a:spcPct val="0"/>
              </a:spcBef>
              <a:spcAft>
                <a:spcPct val="0"/>
              </a:spcAft>
              <a:defRPr sz="1800" kern="1200">
                <a:solidFill>
                  <a:srgbClr val="FFFFFF"/>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013" dirty="0"/>
              <a:t>January</a:t>
            </a:r>
            <a:r>
              <a:rPr lang="en-US" sz="1013" baseline="0" dirty="0"/>
              <a:t> </a:t>
            </a:r>
            <a:r>
              <a:rPr lang="en-US" sz="1013" dirty="0"/>
              <a:t>2017</a:t>
            </a:r>
          </a:p>
        </p:txBody>
      </p:sp>
    </p:spTree>
    <p:extLst>
      <p:ext uri="{BB962C8B-B14F-4D97-AF65-F5344CB8AC3E}">
        <p14:creationId xmlns:p14="http://schemas.microsoft.com/office/powerpoint/2010/main" val="24281594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082D430-BF56-4480-8272-9D6894C977A3}" type="slidenum">
              <a:rPr lang="en-US" smtClean="0"/>
              <a:pPr>
                <a:defRPr/>
              </a:pPr>
              <a:t>‹#›</a:t>
            </a:fld>
            <a:endParaRPr lang="en-US"/>
          </a:p>
        </p:txBody>
      </p:sp>
    </p:spTree>
    <p:extLst>
      <p:ext uri="{BB962C8B-B14F-4D97-AF65-F5344CB8AC3E}">
        <p14:creationId xmlns:p14="http://schemas.microsoft.com/office/powerpoint/2010/main" val="27420875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2" y="414784"/>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414779"/>
            <a:ext cx="7734300"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C1E8371-E61F-42F5-81CE-7DC3F6075F5F}" type="slidenum">
              <a:rPr lang="en-US" smtClean="0"/>
              <a:pPr>
                <a:defRPr/>
              </a:pPr>
              <a:t>‹#›</a:t>
            </a:fld>
            <a:endParaRPr lang="en-US"/>
          </a:p>
        </p:txBody>
      </p:sp>
    </p:spTree>
    <p:extLst>
      <p:ext uri="{BB962C8B-B14F-4D97-AF65-F5344CB8AC3E}">
        <p14:creationId xmlns:p14="http://schemas.microsoft.com/office/powerpoint/2010/main" val="20182141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4392088" y="5930900"/>
            <a:ext cx="3371849" cy="927100"/>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013"/>
          </a:p>
        </p:txBody>
      </p:sp>
      <p:pic>
        <p:nvPicPr>
          <p:cNvPr id="4" name="Picture 20" descr="1b3228bb-6f31-484d-bedc-c63abc507c71.jpg"/>
          <p:cNvPicPr>
            <a:picLocks noChangeAspect="1"/>
          </p:cNvPicPr>
          <p:nvPr userDrawn="1"/>
        </p:nvPicPr>
        <p:blipFill>
          <a:blip r:embed="rId2" cstate="print"/>
          <a:srcRect/>
          <a:stretch>
            <a:fillRect/>
          </a:stretch>
        </p:blipFill>
        <p:spPr bwMode="auto">
          <a:xfrm>
            <a:off x="4650320" y="6286500"/>
            <a:ext cx="2963333" cy="5715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9954682-5D9C-4B2D-8407-3DC959437B51}" type="slidenum">
              <a:rPr lang="en-US"/>
              <a:pPr>
                <a:defRPr/>
              </a:pPr>
              <a:t>‹#›</a:t>
            </a:fld>
            <a:endParaRPr lang="en-US"/>
          </a:p>
        </p:txBody>
      </p:sp>
    </p:spTree>
    <p:extLst>
      <p:ext uri="{BB962C8B-B14F-4D97-AF65-F5344CB8AC3E}">
        <p14:creationId xmlns:p14="http://schemas.microsoft.com/office/powerpoint/2010/main" val="9849332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2844801" y="1600202"/>
            <a:ext cx="8737600" cy="45428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287868" y="279400"/>
            <a:ext cx="2099733" cy="635000"/>
          </a:xfrm>
          <a:solidFill>
            <a:srgbClr val="256CB2"/>
          </a:solidFill>
        </p:spPr>
        <p:txBody>
          <a:bodyPr anchor="ctr"/>
          <a:lstStyle>
            <a:lvl1pPr algn="ctr">
              <a:buNone/>
              <a:defRPr>
                <a:solidFill>
                  <a:schemeClr val="bg1"/>
                </a:solidFill>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7AC4D58D-4B77-4832-A039-D3BF0FFE77B3}" type="slidenum">
              <a:rPr lang="en-US"/>
              <a:pPr>
                <a:defRPr/>
              </a:pPr>
              <a:t>‹#›</a:t>
            </a:fld>
            <a:endParaRPr lang="en-US"/>
          </a:p>
        </p:txBody>
      </p:sp>
    </p:spTree>
    <p:extLst>
      <p:ext uri="{BB962C8B-B14F-4D97-AF65-F5344CB8AC3E}">
        <p14:creationId xmlns:p14="http://schemas.microsoft.com/office/powerpoint/2010/main" val="6470387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2844801" y="1600202"/>
            <a:ext cx="8737600" cy="45428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287868" y="279400"/>
            <a:ext cx="2099733" cy="635000"/>
          </a:xfrm>
          <a:solidFill>
            <a:srgbClr val="256CB2"/>
          </a:solidFill>
        </p:spPr>
        <p:txBody>
          <a:bodyPr anchor="ctr"/>
          <a:lstStyle>
            <a:lvl1pPr algn="ctr">
              <a:buNone/>
              <a:defRPr>
                <a:solidFill>
                  <a:schemeClr val="bg1"/>
                </a:solidFill>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7AC4D58D-4B77-4832-A039-D3BF0FFE77B3}" type="slidenum">
              <a:rPr lang="en-US"/>
              <a:pPr>
                <a:defRPr/>
              </a:pPr>
              <a:t>‹#›</a:t>
            </a:fld>
            <a:endParaRPr lang="en-US"/>
          </a:p>
        </p:txBody>
      </p:sp>
    </p:spTree>
    <p:extLst>
      <p:ext uri="{BB962C8B-B14F-4D97-AF65-F5344CB8AC3E}">
        <p14:creationId xmlns:p14="http://schemas.microsoft.com/office/powerpoint/2010/main" val="4630644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2844801" y="1600202"/>
            <a:ext cx="8737600" cy="45428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287868" y="279400"/>
            <a:ext cx="2099733" cy="635000"/>
          </a:xfrm>
          <a:solidFill>
            <a:srgbClr val="256CB2"/>
          </a:solidFill>
        </p:spPr>
        <p:txBody>
          <a:bodyPr anchor="ctr"/>
          <a:lstStyle>
            <a:lvl1pPr algn="ctr">
              <a:buNone/>
              <a:defRPr>
                <a:solidFill>
                  <a:schemeClr val="bg1"/>
                </a:solidFill>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AA384D0B-030F-480A-B620-FFF68BB6604D}" type="slidenum">
              <a:rPr lang="en-US"/>
              <a:pPr>
                <a:defRPr/>
              </a:pPr>
              <a:t>‹#›</a:t>
            </a:fld>
            <a:endParaRPr lang="en-US"/>
          </a:p>
        </p:txBody>
      </p:sp>
    </p:spTree>
    <p:extLst>
      <p:ext uri="{BB962C8B-B14F-4D97-AF65-F5344CB8AC3E}">
        <p14:creationId xmlns:p14="http://schemas.microsoft.com/office/powerpoint/2010/main" val="39108992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2844801" y="1600202"/>
            <a:ext cx="8737600" cy="45428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287868" y="279400"/>
            <a:ext cx="2099733" cy="635000"/>
          </a:xfrm>
          <a:solidFill>
            <a:srgbClr val="256CB2"/>
          </a:solidFill>
        </p:spPr>
        <p:txBody>
          <a:bodyPr anchor="ctr"/>
          <a:lstStyle>
            <a:lvl1pPr algn="ctr">
              <a:buNone/>
              <a:defRPr>
                <a:solidFill>
                  <a:schemeClr val="bg1"/>
                </a:solidFill>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AA384D0B-030F-480A-B620-FFF68BB6604D}" type="slidenum">
              <a:rPr lang="en-US"/>
              <a:pPr>
                <a:defRPr/>
              </a:pPr>
              <a:t>‹#›</a:t>
            </a:fld>
            <a:endParaRPr lang="en-US"/>
          </a:p>
        </p:txBody>
      </p:sp>
    </p:spTree>
    <p:extLst>
      <p:ext uri="{BB962C8B-B14F-4D97-AF65-F5344CB8AC3E}">
        <p14:creationId xmlns:p14="http://schemas.microsoft.com/office/powerpoint/2010/main" val="8686475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2844801" y="1600202"/>
            <a:ext cx="8737600" cy="45428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287868" y="279400"/>
            <a:ext cx="2099733" cy="635000"/>
          </a:xfrm>
          <a:solidFill>
            <a:srgbClr val="256CB2"/>
          </a:solidFill>
        </p:spPr>
        <p:txBody>
          <a:bodyPr anchor="ctr"/>
          <a:lstStyle>
            <a:lvl1pPr algn="ctr">
              <a:buNone/>
              <a:defRPr>
                <a:solidFill>
                  <a:schemeClr val="bg1"/>
                </a:solidFill>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AA384D0B-030F-480A-B620-FFF68BB6604D}" type="slidenum">
              <a:rPr lang="en-US"/>
              <a:pPr>
                <a:defRPr/>
              </a:pPr>
              <a:t>‹#›</a:t>
            </a:fld>
            <a:endParaRPr lang="en-US"/>
          </a:p>
        </p:txBody>
      </p:sp>
    </p:spTree>
    <p:extLst>
      <p:ext uri="{BB962C8B-B14F-4D97-AF65-F5344CB8AC3E}">
        <p14:creationId xmlns:p14="http://schemas.microsoft.com/office/powerpoint/2010/main" val="3495691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DB92A03-AD9F-438C-9638-4D47E75B432B}" type="slidenum">
              <a:rPr lang="en-US" smtClean="0"/>
              <a:pPr>
                <a:defRPr/>
              </a:pPr>
              <a:t>‹#›</a:t>
            </a:fld>
            <a:endParaRPr lang="en-US"/>
          </a:p>
        </p:txBody>
      </p:sp>
    </p:spTree>
    <p:extLst>
      <p:ext uri="{BB962C8B-B14F-4D97-AF65-F5344CB8AC3E}">
        <p14:creationId xmlns:p14="http://schemas.microsoft.com/office/powerpoint/2010/main" val="35749053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2844801" y="1600202"/>
            <a:ext cx="8737600" cy="45428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287868" y="279400"/>
            <a:ext cx="2099733" cy="635000"/>
          </a:xfrm>
          <a:solidFill>
            <a:srgbClr val="256CB2"/>
          </a:solidFill>
        </p:spPr>
        <p:txBody>
          <a:bodyPr anchor="ctr"/>
          <a:lstStyle>
            <a:lvl1pPr algn="ctr">
              <a:buNone/>
              <a:defRPr>
                <a:solidFill>
                  <a:schemeClr val="bg1"/>
                </a:solidFill>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AA384D0B-030F-480A-B620-FFF68BB6604D}" type="slidenum">
              <a:rPr lang="en-US"/>
              <a:pPr>
                <a:defRPr/>
              </a:pPr>
              <a:t>‹#›</a:t>
            </a:fld>
            <a:endParaRPr lang="en-US"/>
          </a:p>
        </p:txBody>
      </p:sp>
    </p:spTree>
    <p:extLst>
      <p:ext uri="{BB962C8B-B14F-4D97-AF65-F5344CB8AC3E}">
        <p14:creationId xmlns:p14="http://schemas.microsoft.com/office/powerpoint/2010/main" val="21102555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2844801" y="1600202"/>
            <a:ext cx="8737600" cy="45428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287868" y="279400"/>
            <a:ext cx="2099733" cy="635000"/>
          </a:xfrm>
          <a:solidFill>
            <a:srgbClr val="256CB2"/>
          </a:solidFill>
        </p:spPr>
        <p:txBody>
          <a:bodyPr anchor="ctr"/>
          <a:lstStyle>
            <a:lvl1pPr algn="ctr">
              <a:buNone/>
              <a:defRPr>
                <a:solidFill>
                  <a:schemeClr val="bg1"/>
                </a:solidFill>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AA384D0B-030F-480A-B620-FFF68BB6604D}" type="slidenum">
              <a:rPr lang="en-US"/>
              <a:pPr>
                <a:defRPr/>
              </a:pPr>
              <a:t>‹#›</a:t>
            </a:fld>
            <a:endParaRPr lang="en-US"/>
          </a:p>
        </p:txBody>
      </p:sp>
    </p:spTree>
    <p:extLst>
      <p:ext uri="{BB962C8B-B14F-4D97-AF65-F5344CB8AC3E}">
        <p14:creationId xmlns:p14="http://schemas.microsoft.com/office/powerpoint/2010/main" val="18851637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2844801" y="1600202"/>
            <a:ext cx="8737600" cy="45428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p:nvPr>
        </p:nvSpPr>
        <p:spPr>
          <a:xfrm>
            <a:off x="287868" y="279400"/>
            <a:ext cx="2099733" cy="635000"/>
          </a:xfrm>
          <a:solidFill>
            <a:srgbClr val="256CB2"/>
          </a:solidFill>
        </p:spPr>
        <p:txBody>
          <a:bodyPr anchor="ctr"/>
          <a:lstStyle>
            <a:lvl1pPr algn="ctr">
              <a:buNone/>
              <a:defRPr>
                <a:solidFill>
                  <a:schemeClr val="bg1"/>
                </a:solidFill>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AA384D0B-030F-480A-B620-FFF68BB6604D}" type="slidenum">
              <a:rPr lang="en-US"/>
              <a:pPr>
                <a:defRPr/>
              </a:pPr>
              <a:t>‹#›</a:t>
            </a:fld>
            <a:endParaRPr lang="en-US"/>
          </a:p>
        </p:txBody>
      </p:sp>
    </p:spTree>
    <p:extLst>
      <p:ext uri="{BB962C8B-B14F-4D97-AF65-F5344CB8AC3E}">
        <p14:creationId xmlns:p14="http://schemas.microsoft.com/office/powerpoint/2010/main" val="13469000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_Vertical Title and Tex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00ACD59D-2069-43F5-90FE-F379BA0D1930}" type="slidenum">
              <a:rPr lang="en-US" altLang="en-US"/>
              <a:pPr/>
              <a:t>‹#›</a:t>
            </a:fld>
            <a:endParaRPr lang="en-US" altLang="en-US"/>
          </a:p>
        </p:txBody>
      </p:sp>
    </p:spTree>
    <p:extLst>
      <p:ext uri="{BB962C8B-B14F-4D97-AF65-F5344CB8AC3E}">
        <p14:creationId xmlns:p14="http://schemas.microsoft.com/office/powerpoint/2010/main" val="1585291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8"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EABB30F2-2E64-4265-AC2A-543C63219BA2}" type="slidenum">
              <a:rPr lang="en-US" smtClean="0"/>
              <a:pPr>
                <a:defRPr/>
              </a:pPr>
              <a:t>‹#›</a:t>
            </a:fld>
            <a:endParaRPr lang="en-US"/>
          </a:p>
        </p:txBody>
      </p:sp>
    </p:spTree>
    <p:extLst>
      <p:ext uri="{BB962C8B-B14F-4D97-AF65-F5344CB8AC3E}">
        <p14:creationId xmlns:p14="http://schemas.microsoft.com/office/powerpoint/2010/main" val="1622170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19"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613651" y="731520"/>
            <a:ext cx="6679191"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a:xfrm>
            <a:off x="4800600" y="6459789"/>
            <a:ext cx="464820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B2C4A777-48A3-41C3-8B6F-6B3C10FCC399}" type="slidenum">
              <a:rPr lang="en-US" smtClean="0"/>
              <a:pPr>
                <a:defRPr/>
              </a:pPr>
              <a:t>‹#›</a:t>
            </a:fld>
            <a:endParaRPr lang="en-US"/>
          </a:p>
        </p:txBody>
      </p:sp>
      <p:sp>
        <p:nvSpPr>
          <p:cNvPr id="10" name="Date Placeholder 3"/>
          <p:cNvSpPr txBox="1">
            <a:spLocks/>
          </p:cNvSpPr>
          <p:nvPr userDrawn="1"/>
        </p:nvSpPr>
        <p:spPr>
          <a:xfrm>
            <a:off x="457202" y="6459788"/>
            <a:ext cx="2472271" cy="365125"/>
          </a:xfrm>
          <a:prstGeom prst="rect">
            <a:avLst/>
          </a:prstGeom>
        </p:spPr>
        <p:txBody>
          <a:bodyPr vert="horz" lIns="68580" tIns="34290" rIns="68580" bIns="34290" rtlCol="0" anchor="ctr"/>
          <a:lstStyle>
            <a:defPPr>
              <a:defRPr lang="en-US"/>
            </a:defPPr>
            <a:lvl1pPr algn="l" rtl="0" fontAlgn="base">
              <a:spcBef>
                <a:spcPct val="0"/>
              </a:spcBef>
              <a:spcAft>
                <a:spcPct val="0"/>
              </a:spcAft>
              <a:defRPr sz="1800" kern="1200">
                <a:solidFill>
                  <a:srgbClr val="FFFFFF"/>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350" dirty="0"/>
              <a:t>January</a:t>
            </a:r>
            <a:r>
              <a:rPr lang="en-US" sz="1350" baseline="0" dirty="0"/>
              <a:t> </a:t>
            </a:r>
            <a:r>
              <a:rPr lang="en-US" sz="1350" dirty="0"/>
              <a:t>2017</a:t>
            </a:r>
          </a:p>
        </p:txBody>
      </p:sp>
    </p:spTree>
    <p:extLst>
      <p:ext uri="{BB962C8B-B14F-4D97-AF65-F5344CB8AC3E}">
        <p14:creationId xmlns:p14="http://schemas.microsoft.com/office/powerpoint/2010/main" val="4022881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8"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8" y="0"/>
            <a:ext cx="12191985"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A58BFB95-5867-403B-A5A7-DD69533A67A3}" type="slidenum">
              <a:rPr lang="en-US" smtClean="0"/>
              <a:pPr>
                <a:defRPr/>
              </a:pPr>
              <a:t>‹#›</a:t>
            </a:fld>
            <a:endParaRPr lang="en-US"/>
          </a:p>
        </p:txBody>
      </p:sp>
      <p:sp>
        <p:nvSpPr>
          <p:cNvPr id="10" name="Date Placeholder 3"/>
          <p:cNvSpPr txBox="1">
            <a:spLocks/>
          </p:cNvSpPr>
          <p:nvPr userDrawn="1"/>
        </p:nvSpPr>
        <p:spPr>
          <a:xfrm>
            <a:off x="101034" y="6459789"/>
            <a:ext cx="2472271" cy="365125"/>
          </a:xfrm>
          <a:prstGeom prst="rect">
            <a:avLst/>
          </a:prstGeom>
        </p:spPr>
        <p:txBody>
          <a:bodyPr vert="horz" lIns="68580" tIns="34290" rIns="68580" bIns="34290" rtlCol="0" anchor="ctr"/>
          <a:lstStyle>
            <a:defPPr>
              <a:defRPr lang="en-US"/>
            </a:defPPr>
            <a:lvl1pPr algn="l" rtl="0" fontAlgn="base">
              <a:spcBef>
                <a:spcPct val="0"/>
              </a:spcBef>
              <a:spcAft>
                <a:spcPct val="0"/>
              </a:spcAft>
              <a:defRPr sz="1800" kern="1200">
                <a:solidFill>
                  <a:srgbClr val="FFFFFF"/>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350" dirty="0"/>
              <a:t>January</a:t>
            </a:r>
            <a:r>
              <a:rPr lang="en-US" sz="1350" baseline="0" dirty="0"/>
              <a:t> </a:t>
            </a:r>
            <a:r>
              <a:rPr lang="en-US" sz="1350" dirty="0"/>
              <a:t>2017</a:t>
            </a:r>
          </a:p>
        </p:txBody>
      </p:sp>
    </p:spTree>
    <p:extLst>
      <p:ext uri="{BB962C8B-B14F-4D97-AF65-F5344CB8AC3E}">
        <p14:creationId xmlns:p14="http://schemas.microsoft.com/office/powerpoint/2010/main" val="3732269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 y="6334318"/>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7"/>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79" y="1845734"/>
            <a:ext cx="100584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3" y="6459789"/>
            <a:ext cx="2472271" cy="365125"/>
          </a:xfrm>
          <a:prstGeom prst="rect">
            <a:avLst/>
          </a:prstGeom>
        </p:spPr>
        <p:txBody>
          <a:bodyPr vert="horz" lIns="91440" tIns="45720" rIns="91440" bIns="45720" rtlCol="0" anchor="ctr"/>
          <a:lstStyle>
            <a:lvl1pPr algn="l">
              <a:defRPr sz="675">
                <a:solidFill>
                  <a:srgbClr val="FFFFFF"/>
                </a:solidFill>
              </a:defRPr>
            </a:lvl1pPr>
          </a:lstStyle>
          <a:p>
            <a:pPr>
              <a:defRPr/>
            </a:pPr>
            <a:endParaRPr lang="en-US"/>
          </a:p>
        </p:txBody>
      </p:sp>
      <p:sp>
        <p:nvSpPr>
          <p:cNvPr id="5" name="Footer Placeholder 4"/>
          <p:cNvSpPr>
            <a:spLocks noGrp="1"/>
          </p:cNvSpPr>
          <p:nvPr>
            <p:ph type="ftr" sz="quarter" idx="3"/>
          </p:nvPr>
        </p:nvSpPr>
        <p:spPr>
          <a:xfrm>
            <a:off x="3686187" y="6459789"/>
            <a:ext cx="4822804" cy="365125"/>
          </a:xfrm>
          <a:prstGeom prst="rect">
            <a:avLst/>
          </a:prstGeom>
        </p:spPr>
        <p:txBody>
          <a:bodyPr vert="horz" lIns="91440" tIns="45720" rIns="91440" bIns="45720" rtlCol="0" anchor="ctr"/>
          <a:lstStyle>
            <a:lvl1pPr algn="ctr">
              <a:defRPr sz="675"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9900461" y="6459789"/>
            <a:ext cx="1312025" cy="365125"/>
          </a:xfrm>
          <a:prstGeom prst="rect">
            <a:avLst/>
          </a:prstGeom>
        </p:spPr>
        <p:txBody>
          <a:bodyPr vert="horz" lIns="91440" tIns="45720" rIns="91440" bIns="45720" rtlCol="0" anchor="ctr"/>
          <a:lstStyle>
            <a:lvl1pPr algn="r">
              <a:defRPr sz="788">
                <a:solidFill>
                  <a:srgbClr val="FFFFFF"/>
                </a:solidFill>
              </a:defRPr>
            </a:lvl1pPr>
          </a:lstStyle>
          <a:p>
            <a:pPr>
              <a:defRPr/>
            </a:pPr>
            <a:fld id="{7B6BF279-9189-4A29-91DE-0D937314C555}" type="slidenum">
              <a:rPr lang="en-US" smtClean="0"/>
              <a:pPr>
                <a:defRPr/>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3605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79" y="1845734"/>
            <a:ext cx="100584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050">
                <a:solidFill>
                  <a:srgbClr val="FFFFFF"/>
                </a:solidFill>
              </a:defRPr>
            </a:lvl1pPr>
          </a:lstStyle>
          <a:p>
            <a:pPr>
              <a:defRPr/>
            </a:pPr>
            <a:fld id="{7B6BF279-9189-4A29-91DE-0D937314C555}" type="slidenum">
              <a:rPr lang="en-US" smtClean="0"/>
              <a:pPr>
                <a:defRPr/>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937355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 y="6334320"/>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7"/>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79" y="1845734"/>
            <a:ext cx="100584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5" y="6459791"/>
            <a:ext cx="2472271" cy="365125"/>
          </a:xfrm>
          <a:prstGeom prst="rect">
            <a:avLst/>
          </a:prstGeom>
        </p:spPr>
        <p:txBody>
          <a:bodyPr vert="horz" lIns="91440" tIns="45720" rIns="91440" bIns="45720" rtlCol="0" anchor="ctr"/>
          <a:lstStyle>
            <a:lvl1pPr algn="l">
              <a:defRPr sz="506">
                <a:solidFill>
                  <a:srgbClr val="FFFFFF"/>
                </a:solidFill>
              </a:defRPr>
            </a:lvl1pPr>
          </a:lstStyle>
          <a:p>
            <a:pPr>
              <a:defRPr/>
            </a:pPr>
            <a:endParaRPr lang="en-US"/>
          </a:p>
        </p:txBody>
      </p:sp>
      <p:sp>
        <p:nvSpPr>
          <p:cNvPr id="5" name="Footer Placeholder 4"/>
          <p:cNvSpPr>
            <a:spLocks noGrp="1"/>
          </p:cNvSpPr>
          <p:nvPr>
            <p:ph type="ftr" sz="quarter" idx="3"/>
          </p:nvPr>
        </p:nvSpPr>
        <p:spPr>
          <a:xfrm>
            <a:off x="3686187" y="6459791"/>
            <a:ext cx="4822804" cy="365125"/>
          </a:xfrm>
          <a:prstGeom prst="rect">
            <a:avLst/>
          </a:prstGeom>
        </p:spPr>
        <p:txBody>
          <a:bodyPr vert="horz" lIns="91440" tIns="45720" rIns="91440" bIns="45720" rtlCol="0" anchor="ctr"/>
          <a:lstStyle>
            <a:lvl1pPr algn="ctr">
              <a:defRPr sz="506"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9900462" y="6459791"/>
            <a:ext cx="1312025" cy="365125"/>
          </a:xfrm>
          <a:prstGeom prst="rect">
            <a:avLst/>
          </a:prstGeom>
        </p:spPr>
        <p:txBody>
          <a:bodyPr vert="horz" lIns="91440" tIns="45720" rIns="91440" bIns="45720" rtlCol="0" anchor="ctr"/>
          <a:lstStyle>
            <a:lvl1pPr algn="r">
              <a:defRPr sz="591">
                <a:solidFill>
                  <a:srgbClr val="FFFFFF"/>
                </a:solidFill>
              </a:defRPr>
            </a:lvl1pPr>
          </a:lstStyle>
          <a:p>
            <a:pPr>
              <a:defRPr/>
            </a:pPr>
            <a:fld id="{7B6BF279-9189-4A29-91DE-0D937314C555}" type="slidenum">
              <a:rPr lang="en-US" smtClean="0"/>
              <a:pPr>
                <a:defRPr/>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139351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Lst>
  <p:txStyles>
    <p:titleStyle>
      <a:lvl1pPr algn="l" defTabSz="514350" rtl="0" eaLnBrk="1" latinLnBrk="0" hangingPunct="1">
        <a:lnSpc>
          <a:spcPct val="85000"/>
        </a:lnSpc>
        <a:spcBef>
          <a:spcPct val="0"/>
        </a:spcBef>
        <a:buNone/>
        <a:defRPr sz="2700" kern="1200" spc="-28" baseline="0">
          <a:solidFill>
            <a:schemeClr val="tx1">
              <a:lumMod val="75000"/>
              <a:lumOff val="25000"/>
            </a:schemeClr>
          </a:solidFill>
          <a:latin typeface="+mj-lt"/>
          <a:ea typeface="+mj-ea"/>
          <a:cs typeface="+mj-cs"/>
        </a:defRPr>
      </a:lvl1pPr>
    </p:titleStyle>
    <p:bodyStyle>
      <a:lvl1pPr marL="51435" indent="-51435" algn="l" defTabSz="514350" rtl="0" eaLnBrk="1" latinLnBrk="0" hangingPunct="1">
        <a:lnSpc>
          <a:spcPct val="90000"/>
        </a:lnSpc>
        <a:spcBef>
          <a:spcPts val="675"/>
        </a:spcBef>
        <a:spcAft>
          <a:spcPts val="113"/>
        </a:spcAft>
        <a:buClr>
          <a:schemeClr val="accent1"/>
        </a:buClr>
        <a:buSzPct val="100000"/>
        <a:buFont typeface="Calibri" panose="020F0502020204030204" pitchFamily="34" charset="0"/>
        <a:buChar char=" "/>
        <a:defRPr sz="1125" kern="1200">
          <a:solidFill>
            <a:schemeClr val="tx1">
              <a:lumMod val="75000"/>
              <a:lumOff val="25000"/>
            </a:schemeClr>
          </a:solidFill>
          <a:latin typeface="+mn-lt"/>
          <a:ea typeface="+mn-ea"/>
          <a:cs typeface="+mn-cs"/>
        </a:defRPr>
      </a:lvl1pPr>
      <a:lvl2pPr marL="216027" indent="-102870" algn="l" defTabSz="514350" rtl="0" eaLnBrk="1" latinLnBrk="0" hangingPunct="1">
        <a:lnSpc>
          <a:spcPct val="90000"/>
        </a:lnSpc>
        <a:spcBef>
          <a:spcPts val="113"/>
        </a:spcBef>
        <a:spcAft>
          <a:spcPts val="225"/>
        </a:spcAft>
        <a:buClr>
          <a:schemeClr val="accent1"/>
        </a:buClr>
        <a:buFont typeface="Calibri" pitchFamily="34" charset="0"/>
        <a:buChar char="◦"/>
        <a:defRPr sz="1013" kern="1200">
          <a:solidFill>
            <a:schemeClr val="tx1">
              <a:lumMod val="75000"/>
              <a:lumOff val="25000"/>
            </a:schemeClr>
          </a:solidFill>
          <a:latin typeface="+mn-lt"/>
          <a:ea typeface="+mn-ea"/>
          <a:cs typeface="+mn-cs"/>
        </a:defRPr>
      </a:lvl2pPr>
      <a:lvl3pPr marL="31889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3pPr>
      <a:lvl4pPr marL="42176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4pPr>
      <a:lvl5pPr marL="52463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5pPr>
      <a:lvl6pPr marL="618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6pPr>
      <a:lvl7pPr marL="731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7pPr>
      <a:lvl8pPr marL="843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8pPr>
      <a:lvl9pPr marL="956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j.gov/education/reopening/NJDOETheRoadBack.pd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265F1D-5BA1-45FA-BE42-65317541CB5E}"/>
              </a:ext>
            </a:extLst>
          </p:cNvPr>
          <p:cNvSpPr>
            <a:spLocks noGrp="1"/>
          </p:cNvSpPr>
          <p:nvPr>
            <p:ph idx="4294967295"/>
          </p:nvPr>
        </p:nvSpPr>
        <p:spPr>
          <a:xfrm>
            <a:off x="210344" y="477044"/>
            <a:ext cx="11771312" cy="5903912"/>
          </a:xfrm>
        </p:spPr>
        <p:txBody>
          <a:bodyPr>
            <a:normAutofit fontScale="25000" lnSpcReduction="20000"/>
          </a:bodyPr>
          <a:lstStyle/>
          <a:p>
            <a:r>
              <a:rPr lang="en-US" sz="6400" dirty="0"/>
              <a:t>Hello {Insert Name},</a:t>
            </a:r>
          </a:p>
          <a:p>
            <a:r>
              <a:rPr lang="en-US" sz="6400" dirty="0"/>
              <a:t> </a:t>
            </a:r>
          </a:p>
          <a:p>
            <a:r>
              <a:rPr lang="en-US" sz="6400" dirty="0"/>
              <a:t>With the New Jersey Department of Education releasing its plan for reopening schools in the fall, NOW is the time to put together a comprehensive cleaning and disinfection program that protects the health and safety of students, teachers, staff, and school guests.  You can view the full NJ plan by visiting </a:t>
            </a:r>
            <a:r>
              <a:rPr lang="en-US" sz="6400" u="sng" dirty="0">
                <a:hlinkClick r:id="rId3"/>
              </a:rPr>
              <a:t>https://www.nj.gov/education/reopening/NJDOETheRoadBack.pdf</a:t>
            </a:r>
            <a:r>
              <a:rPr lang="en-US" sz="6400" dirty="0"/>
              <a:t>. </a:t>
            </a:r>
          </a:p>
          <a:p>
            <a:r>
              <a:rPr lang="en-US" sz="6400" dirty="0"/>
              <a:t>As expected, the DOE plan highlights the importance of cleaning and disinfection in stopping the spread of COVID-19 and preventing transmission of other health threats.  And while the plan does provide some specific cleaning/ disinfection guidelines, it places the onus on schools and school districts to outline the specifics.  Spruce Industries’ new “Partners in Protection” (</a:t>
            </a:r>
            <a:r>
              <a:rPr lang="en-US" sz="6400" dirty="0" err="1"/>
              <a:t>PiP</a:t>
            </a:r>
            <a:r>
              <a:rPr lang="en-US" sz="6400" dirty="0"/>
              <a:t>) program will help by providing you with detailed guidance – based on best practices, cleaning expertise, and public health safeguards.</a:t>
            </a:r>
          </a:p>
          <a:p>
            <a:r>
              <a:rPr lang="en-US" sz="6400" dirty="0"/>
              <a:t> Among the specific recommendations in the plan -</a:t>
            </a:r>
          </a:p>
          <a:p>
            <a:r>
              <a:rPr lang="en-US" sz="6400" dirty="0">
                <a:solidFill>
                  <a:srgbClr val="FF0000"/>
                </a:solidFill>
              </a:rPr>
              <a:t> </a:t>
            </a:r>
            <a:r>
              <a:rPr lang="en-US" sz="6400" i="1" dirty="0">
                <a:solidFill>
                  <a:srgbClr val="FF0000"/>
                </a:solidFill>
              </a:rPr>
              <a:t>“Each school district must develop a procedure manual to establish cleaning/disinfecting schedules, targeted areas to be cleaned, and methods and materials to be used.”</a:t>
            </a:r>
            <a:r>
              <a:rPr lang="en-US" sz="6400" dirty="0">
                <a:solidFill>
                  <a:srgbClr val="FF0000"/>
                </a:solidFill>
              </a:rPr>
              <a:t>  The Partners in Protection program sets forth specific protocols that define what items and surfaces need to be cleaned/disinfected, how often such items and surfaces should be serviced, who will perform the cleaning/disinfection task, and what products, tools and equipment will be used.</a:t>
            </a:r>
          </a:p>
          <a:p>
            <a:r>
              <a:rPr lang="en-US" sz="6400" dirty="0">
                <a:solidFill>
                  <a:srgbClr val="92D050"/>
                </a:solidFill>
              </a:rPr>
              <a:t> </a:t>
            </a:r>
            <a:r>
              <a:rPr lang="en-US" sz="6400" i="1" dirty="0">
                <a:solidFill>
                  <a:srgbClr val="92D050"/>
                </a:solidFill>
              </a:rPr>
              <a:t>“School districts must also develop a schedule for increased routine cleaning and disinfecting, especially of frequently touched surfaces and objects, and sanitize bathrooms daily and between use as much as possible.”</a:t>
            </a:r>
            <a:r>
              <a:rPr lang="en-US" sz="6400" dirty="0">
                <a:solidFill>
                  <a:srgbClr val="92D050"/>
                </a:solidFill>
              </a:rPr>
              <a:t>  The </a:t>
            </a:r>
            <a:r>
              <a:rPr lang="en-US" sz="6400" dirty="0" err="1">
                <a:solidFill>
                  <a:srgbClr val="92D050"/>
                </a:solidFill>
              </a:rPr>
              <a:t>PiP</a:t>
            </a:r>
            <a:r>
              <a:rPr lang="en-US" sz="6400" dirty="0">
                <a:solidFill>
                  <a:srgbClr val="92D050"/>
                </a:solidFill>
              </a:rPr>
              <a:t> protocols are based on best practices and set forth a specific schedule for cleaning and disinfecting to offer the greatest protection possible.</a:t>
            </a:r>
          </a:p>
          <a:p>
            <a:r>
              <a:rPr lang="en-US" sz="6400" dirty="0">
                <a:solidFill>
                  <a:srgbClr val="00B0F0"/>
                </a:solidFill>
              </a:rPr>
              <a:t> </a:t>
            </a:r>
            <a:r>
              <a:rPr lang="en-US" sz="6400" i="1" dirty="0">
                <a:solidFill>
                  <a:srgbClr val="00B0F0"/>
                </a:solidFill>
              </a:rPr>
              <a:t>“Provide EPA-registered disposable wipes to teachers and staff so that commonly used surfaces (e.g., keyboards, desks, remote controls) can be wiped down before use.”</a:t>
            </a:r>
            <a:r>
              <a:rPr lang="en-US" sz="6400" dirty="0">
                <a:solidFill>
                  <a:srgbClr val="00B0F0"/>
                </a:solidFill>
              </a:rPr>
              <a:t>  The use of wipes is a key feature of the </a:t>
            </a:r>
            <a:r>
              <a:rPr lang="en-US" sz="6400" dirty="0" err="1">
                <a:solidFill>
                  <a:srgbClr val="00B0F0"/>
                </a:solidFill>
              </a:rPr>
              <a:t>PiP</a:t>
            </a:r>
            <a:r>
              <a:rPr lang="en-US" sz="6400" dirty="0">
                <a:solidFill>
                  <a:srgbClr val="00B0F0"/>
                </a:solidFill>
              </a:rPr>
              <a:t> program and the protocols specify when wipes should be used, on what surfaces and items, and by whom (hint – Yes, the teachers will be asked to play a role).</a:t>
            </a:r>
          </a:p>
          <a:p>
            <a:r>
              <a:rPr lang="en-US" sz="6400" dirty="0"/>
              <a:t> As your partner, we certainly understand likely concerns about the added cost associated with increased cleaning and disinfection </a:t>
            </a:r>
            <a:r>
              <a:rPr lang="en-US" sz="6400" dirty="0" err="1"/>
              <a:t>ols</a:t>
            </a:r>
            <a:r>
              <a:rPr lang="en-US" sz="6400" dirty="0"/>
              <a:t>.  In fact, AASA – The School Superintendent’s Association estimates that the average district may need to spend an additional $490 per student on safety equipment, cleaning supplies, and additional custodians and nurses.  To help you reduce the cost burden, </a:t>
            </a:r>
            <a:r>
              <a:rPr lang="en-US" sz="6400" dirty="0" err="1"/>
              <a:t>PiP</a:t>
            </a:r>
            <a:r>
              <a:rPr lang="en-US" sz="6400" dirty="0"/>
              <a:t> relies on a concept called Cooperative Cleaning which reduces the need for additional FTEs. </a:t>
            </a:r>
          </a:p>
          <a:p>
            <a:r>
              <a:rPr lang="en-US" sz="6400" dirty="0"/>
              <a:t> We welcome the opportunity to speak with you about how the Partners in Protection protocols program can make implementation of your advanced cleaning and disinfection program as easy as possible.  </a:t>
            </a:r>
          </a:p>
          <a:p>
            <a:r>
              <a:rPr lang="en-US" sz="6400" dirty="0"/>
              <a:t> </a:t>
            </a:r>
          </a:p>
          <a:p>
            <a:r>
              <a:rPr lang="en-US" dirty="0"/>
              <a:t> </a:t>
            </a:r>
          </a:p>
          <a:p>
            <a:endParaRPr lang="en-US" dirty="0"/>
          </a:p>
        </p:txBody>
      </p:sp>
      <p:sp>
        <p:nvSpPr>
          <p:cNvPr id="4" name="Title 3">
            <a:extLst>
              <a:ext uri="{FF2B5EF4-FFF2-40B4-BE49-F238E27FC236}">
                <a16:creationId xmlns:a16="http://schemas.microsoft.com/office/drawing/2014/main" id="{9EC67B79-A191-479C-A633-6427542731D3}"/>
              </a:ext>
            </a:extLst>
          </p:cNvPr>
          <p:cNvSpPr>
            <a:spLocks noGrp="1"/>
          </p:cNvSpPr>
          <p:nvPr>
            <p:ph type="title" idx="4294967295"/>
          </p:nvPr>
        </p:nvSpPr>
        <p:spPr>
          <a:xfrm>
            <a:off x="10143331" y="0"/>
            <a:ext cx="1838325" cy="1449387"/>
          </a:xfrm>
        </p:spPr>
        <p:txBody>
          <a:bodyPr>
            <a:normAutofit fontScale="90000"/>
          </a:bodyPr>
          <a:lstStyle/>
          <a:p>
            <a:r>
              <a:rPr lang="en-US" dirty="0"/>
              <a:t>Sample Email</a:t>
            </a:r>
            <a:br>
              <a:rPr lang="en-US" dirty="0"/>
            </a:br>
            <a:endParaRPr lang="en-US" dirty="0"/>
          </a:p>
        </p:txBody>
      </p:sp>
    </p:spTree>
    <p:extLst>
      <p:ext uri="{BB962C8B-B14F-4D97-AF65-F5344CB8AC3E}">
        <p14:creationId xmlns:p14="http://schemas.microsoft.com/office/powerpoint/2010/main" val="808560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72AA92-E536-4BD9-9B46-0DC6E855B5B6}"/>
              </a:ext>
            </a:extLst>
          </p:cNvPr>
          <p:cNvSpPr>
            <a:spLocks noGrp="1"/>
          </p:cNvSpPr>
          <p:nvPr>
            <p:ph sz="half" idx="4294967295"/>
          </p:nvPr>
        </p:nvSpPr>
        <p:spPr>
          <a:xfrm>
            <a:off x="6481761" y="461880"/>
            <a:ext cx="5454866" cy="5592931"/>
          </a:xfrm>
        </p:spPr>
        <p:txBody>
          <a:bodyPr>
            <a:normAutofit/>
          </a:bodyPr>
          <a:lstStyle/>
          <a:p>
            <a:r>
              <a:rPr lang="en-US" sz="1800" b="1" dirty="0"/>
              <a:t>Decision Maker</a:t>
            </a:r>
          </a:p>
          <a:p>
            <a:r>
              <a:rPr lang="en-US" sz="1800" dirty="0"/>
              <a:t>Hi  (Name of DM) –</a:t>
            </a:r>
          </a:p>
          <a:p>
            <a:r>
              <a:rPr lang="en-US" sz="1800" dirty="0"/>
              <a:t>This is Kevin from XYZ Distributor.  Thanks for your </a:t>
            </a:r>
            <a:r>
              <a:rPr lang="en-US" sz="1800" dirty="0" err="1"/>
              <a:t>ime</a:t>
            </a:r>
            <a:r>
              <a:rPr lang="en-US" sz="1800" dirty="0"/>
              <a:t>.</a:t>
            </a:r>
          </a:p>
          <a:p>
            <a:r>
              <a:rPr lang="en-US" sz="1800" dirty="0"/>
              <a:t>I’d like to share with you a defined program with detailed products, processes / protocols to properly clean and disinfect your school district in preparation for opening.</a:t>
            </a:r>
          </a:p>
          <a:p>
            <a:r>
              <a:rPr lang="en-US" sz="1800" dirty="0"/>
              <a:t>(Provide example of other States Protocols)</a:t>
            </a:r>
          </a:p>
          <a:p>
            <a:r>
              <a:rPr lang="en-US" sz="1800" dirty="0"/>
              <a:t>States have provided details on opening, but not for properly cleaning and disinfecting.</a:t>
            </a:r>
          </a:p>
          <a:p>
            <a:r>
              <a:rPr lang="en-US" sz="1800" dirty="0"/>
              <a:t>Our collaborative process will work within your budgets and will provide your staff, teachers, students and parents a safe clean indoor environment for them to return to.</a:t>
            </a:r>
          </a:p>
          <a:p>
            <a:r>
              <a:rPr lang="en-US" sz="1800" dirty="0"/>
              <a:t>What would be a good time for us to meet in person or on zoom?</a:t>
            </a:r>
          </a:p>
          <a:p>
            <a:r>
              <a:rPr lang="en-US" sz="1800" dirty="0"/>
              <a:t>I’d like to make sure we have the proper decision makers at this meeting.</a:t>
            </a:r>
          </a:p>
          <a:p>
            <a:r>
              <a:rPr lang="en-US" sz="1800" dirty="0"/>
              <a:t>1. Superintendent   2. Business Manager   3. Head Custodial team and anyone you feel necessary.</a:t>
            </a:r>
          </a:p>
          <a:p>
            <a:endParaRPr lang="en-US" sz="825" dirty="0"/>
          </a:p>
          <a:p>
            <a:endParaRPr lang="en-US" sz="825" dirty="0"/>
          </a:p>
          <a:p>
            <a:endParaRPr lang="en-US" sz="825" dirty="0"/>
          </a:p>
          <a:p>
            <a:pPr marL="0" indent="0">
              <a:buNone/>
            </a:pPr>
            <a:endParaRPr lang="en-US" sz="825" dirty="0"/>
          </a:p>
        </p:txBody>
      </p:sp>
      <p:pic>
        <p:nvPicPr>
          <p:cNvPr id="4" name="Picture 3">
            <a:extLst>
              <a:ext uri="{FF2B5EF4-FFF2-40B4-BE49-F238E27FC236}">
                <a16:creationId xmlns:a16="http://schemas.microsoft.com/office/drawing/2014/main" id="{B08DE828-B7EF-4332-A75C-433AD67B19DA}"/>
              </a:ext>
            </a:extLst>
          </p:cNvPr>
          <p:cNvPicPr>
            <a:picLocks noChangeAspect="1"/>
          </p:cNvPicPr>
          <p:nvPr/>
        </p:nvPicPr>
        <p:blipFill>
          <a:blip r:embed="rId3"/>
          <a:stretch>
            <a:fillRect/>
          </a:stretch>
        </p:blipFill>
        <p:spPr>
          <a:xfrm>
            <a:off x="1078411" y="338312"/>
            <a:ext cx="3915136" cy="1662280"/>
          </a:xfrm>
          <a:prstGeom prst="rect">
            <a:avLst/>
          </a:prstGeom>
        </p:spPr>
      </p:pic>
      <p:sp>
        <p:nvSpPr>
          <p:cNvPr id="5" name="TextBox 4">
            <a:extLst>
              <a:ext uri="{FF2B5EF4-FFF2-40B4-BE49-F238E27FC236}">
                <a16:creationId xmlns:a16="http://schemas.microsoft.com/office/drawing/2014/main" id="{CE8D3DF6-65C3-4E79-BA34-E1E4A883D445}"/>
              </a:ext>
            </a:extLst>
          </p:cNvPr>
          <p:cNvSpPr txBox="1"/>
          <p:nvPr/>
        </p:nvSpPr>
        <p:spPr>
          <a:xfrm>
            <a:off x="255373" y="2124160"/>
            <a:ext cx="5755009" cy="4031873"/>
          </a:xfrm>
          <a:prstGeom prst="rect">
            <a:avLst/>
          </a:prstGeom>
          <a:noFill/>
        </p:spPr>
        <p:txBody>
          <a:bodyPr wrap="square" rtlCol="0">
            <a:spAutoFit/>
          </a:bodyPr>
          <a:lstStyle/>
          <a:p>
            <a:pPr defTabSz="685800"/>
            <a:r>
              <a:rPr lang="en-US" sz="1600" b="1" dirty="0">
                <a:solidFill>
                  <a:srgbClr val="000000"/>
                </a:solidFill>
                <a:latin typeface="Calibri"/>
                <a:cs typeface="Arial" charset="0"/>
              </a:rPr>
              <a:t>Gate Opener</a:t>
            </a:r>
          </a:p>
          <a:p>
            <a:pPr defTabSz="685800"/>
            <a:r>
              <a:rPr lang="en-US" sz="1600" dirty="0">
                <a:solidFill>
                  <a:srgbClr val="000000"/>
                </a:solidFill>
                <a:latin typeface="Calibri"/>
                <a:cs typeface="Arial" charset="0"/>
              </a:rPr>
              <a:t>Hi This is Sally, How can I help you?  </a:t>
            </a:r>
          </a:p>
          <a:p>
            <a:pPr defTabSz="685800"/>
            <a:endParaRPr lang="en-US" sz="1600" dirty="0">
              <a:solidFill>
                <a:srgbClr val="000000"/>
              </a:solidFill>
              <a:latin typeface="Calibri"/>
              <a:cs typeface="Arial" charset="0"/>
            </a:endParaRPr>
          </a:p>
          <a:p>
            <a:pPr defTabSz="685800"/>
            <a:r>
              <a:rPr lang="en-US" sz="1600" dirty="0">
                <a:solidFill>
                  <a:srgbClr val="000000"/>
                </a:solidFill>
                <a:latin typeface="Calibri"/>
                <a:cs typeface="Arial" charset="0"/>
              </a:rPr>
              <a:t>Hi Sally, Thanks for taking my call.</a:t>
            </a:r>
          </a:p>
          <a:p>
            <a:pPr defTabSz="685800"/>
            <a:r>
              <a:rPr lang="en-US" sz="1600" dirty="0">
                <a:solidFill>
                  <a:srgbClr val="FF0000"/>
                </a:solidFill>
                <a:latin typeface="Calibri"/>
                <a:cs typeface="Arial" charset="0"/>
              </a:rPr>
              <a:t>This is Kevin from XYZ Distribution, I’d like to speak with the (Name of) superintendent or business manager who is in charge of opening up your schools?</a:t>
            </a:r>
          </a:p>
          <a:p>
            <a:pPr defTabSz="685800"/>
            <a:endParaRPr lang="en-US" sz="1600" dirty="0">
              <a:solidFill>
                <a:srgbClr val="000000"/>
              </a:solidFill>
              <a:latin typeface="Calibri"/>
              <a:cs typeface="Arial" charset="0"/>
            </a:endParaRPr>
          </a:p>
          <a:p>
            <a:pPr defTabSz="685800"/>
            <a:r>
              <a:rPr lang="en-US" sz="1600" dirty="0">
                <a:solidFill>
                  <a:srgbClr val="FF0000"/>
                </a:solidFill>
                <a:latin typeface="Calibri"/>
                <a:cs typeface="Arial" charset="0"/>
              </a:rPr>
              <a:t>We have developed a defined, detailed protocol on the proper cleaning and disinfecting processes to provide a clean, safe environment for your folks to return to school.</a:t>
            </a:r>
          </a:p>
          <a:p>
            <a:pPr defTabSz="685800"/>
            <a:r>
              <a:rPr lang="en-US" sz="1600" dirty="0">
                <a:solidFill>
                  <a:srgbClr val="FF0000"/>
                </a:solidFill>
                <a:latin typeface="Calibri"/>
                <a:cs typeface="Arial" charset="0"/>
              </a:rPr>
              <a:t>Our expertise is in clean. The SSS PIP comprehensive and thorough. It will provide a higher level of safety that is manageable and can be </a:t>
            </a:r>
            <a:r>
              <a:rPr lang="en-US" sz="1600" dirty="0" err="1">
                <a:solidFill>
                  <a:srgbClr val="FF0000"/>
                </a:solidFill>
                <a:latin typeface="Calibri"/>
                <a:cs typeface="Arial" charset="0"/>
              </a:rPr>
              <a:t>veriifed</a:t>
            </a:r>
            <a:r>
              <a:rPr lang="en-US" sz="1600" dirty="0">
                <a:solidFill>
                  <a:srgbClr val="FF0000"/>
                </a:solidFill>
                <a:latin typeface="Calibri"/>
                <a:cs typeface="Arial" charset="0"/>
              </a:rPr>
              <a:t> and documented, and could potentially save the district money. If you are interested in a turn key program, we have it for you.</a:t>
            </a:r>
          </a:p>
        </p:txBody>
      </p:sp>
    </p:spTree>
    <p:extLst>
      <p:ext uri="{BB962C8B-B14F-4D97-AF65-F5344CB8AC3E}">
        <p14:creationId xmlns:p14="http://schemas.microsoft.com/office/powerpoint/2010/main" val="2278684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FDC506-2B9E-4FB5-B4BC-35A83BE185E6}"/>
              </a:ext>
            </a:extLst>
          </p:cNvPr>
          <p:cNvSpPr>
            <a:spLocks noGrp="1"/>
          </p:cNvSpPr>
          <p:nvPr>
            <p:ph idx="1"/>
          </p:nvPr>
        </p:nvSpPr>
        <p:spPr>
          <a:xfrm>
            <a:off x="1628174" y="2100377"/>
            <a:ext cx="8935655" cy="4624515"/>
          </a:xfrm>
        </p:spPr>
        <p:txBody>
          <a:bodyPr>
            <a:normAutofit fontScale="62500" lnSpcReduction="20000"/>
          </a:bodyPr>
          <a:lstStyle/>
          <a:p>
            <a:r>
              <a:rPr lang="en-US" sz="2600" dirty="0"/>
              <a:t>– We know you </a:t>
            </a:r>
            <a:r>
              <a:rPr lang="en-US" sz="2600" b="1" i="1" dirty="0"/>
              <a:t>need</a:t>
            </a:r>
            <a:r>
              <a:rPr lang="en-US" sz="2600" dirty="0"/>
              <a:t> to implement a comprehensive cleaning and disinfection program that will protect the health and safety of students, teachers and guests.  We can help you implement a series of best practice cleaning protocols that are specifically designed to meet your needs…</a:t>
            </a:r>
          </a:p>
          <a:p>
            <a:pPr lvl="0"/>
            <a:r>
              <a:rPr lang="en-US" sz="2600" b="1" dirty="0"/>
              <a:t>The Triple S Partners in Protection Program-</a:t>
            </a:r>
            <a:endParaRPr lang="en-US" sz="2600" dirty="0"/>
          </a:p>
          <a:p>
            <a:pPr lvl="0"/>
            <a:r>
              <a:rPr lang="en-US" sz="2600" b="1" dirty="0"/>
              <a:t>Will offer a comprehensive solution that will be the goal for the future while highlighting the immediate protocols that can/should be implemented to deal with present and immediate concerns.” </a:t>
            </a:r>
            <a:endParaRPr lang="en-US" sz="2600" dirty="0"/>
          </a:p>
          <a:p>
            <a:pPr lvl="0"/>
            <a:r>
              <a:rPr lang="en-US" sz="2600" dirty="0"/>
              <a:t>Our goal is to provide you with the right products + processes to = clean, healthy &amp; most importantly safe environment. We help you accomplish this with a 3 steps</a:t>
            </a:r>
          </a:p>
          <a:p>
            <a:pPr lvl="0"/>
            <a:r>
              <a:rPr lang="en-US" sz="2600" dirty="0"/>
              <a:t>1. Establish for Protection- Meaning establishing the right products and processes for protection</a:t>
            </a:r>
          </a:p>
          <a:p>
            <a:pPr lvl="0"/>
            <a:r>
              <a:rPr lang="en-US" sz="2600" dirty="0"/>
              <a:t>2. Educate for Protection - Meaning training your team, teachers, staff and students specific responsibilities and how to perform the right steps to clean and disinfect in a collaborative cleaning process.</a:t>
            </a:r>
          </a:p>
          <a:p>
            <a:pPr lvl="0"/>
            <a:r>
              <a:rPr lang="en-US" sz="2600" dirty="0"/>
              <a:t>And where we differentiate and most importantly we</a:t>
            </a:r>
          </a:p>
          <a:p>
            <a:pPr lvl="0"/>
            <a:r>
              <a:rPr lang="en-US" sz="2600" dirty="0"/>
              <a:t>3.  Inspect to protect – meaning, we will track, inspect and evaluate the results for protection to determine opportunities for improvement</a:t>
            </a:r>
          </a:p>
          <a:p>
            <a:pPr lvl="0"/>
            <a:r>
              <a:rPr lang="en-US" sz="2600" dirty="0"/>
              <a:t> </a:t>
            </a:r>
          </a:p>
          <a:p>
            <a:endParaRPr lang="en-US" dirty="0"/>
          </a:p>
        </p:txBody>
      </p:sp>
      <p:pic>
        <p:nvPicPr>
          <p:cNvPr id="4" name="Picture 3">
            <a:extLst>
              <a:ext uri="{FF2B5EF4-FFF2-40B4-BE49-F238E27FC236}">
                <a16:creationId xmlns:a16="http://schemas.microsoft.com/office/drawing/2014/main" id="{86A8004A-E108-44A0-8A02-21E4FD6F8641}"/>
              </a:ext>
            </a:extLst>
          </p:cNvPr>
          <p:cNvPicPr>
            <a:picLocks noChangeAspect="1"/>
          </p:cNvPicPr>
          <p:nvPr/>
        </p:nvPicPr>
        <p:blipFill>
          <a:blip r:embed="rId2"/>
          <a:stretch>
            <a:fillRect/>
          </a:stretch>
        </p:blipFill>
        <p:spPr>
          <a:xfrm>
            <a:off x="4204835" y="133110"/>
            <a:ext cx="3782330" cy="1580513"/>
          </a:xfrm>
          <a:prstGeom prst="rect">
            <a:avLst/>
          </a:prstGeom>
        </p:spPr>
      </p:pic>
    </p:spTree>
    <p:extLst>
      <p:ext uri="{BB962C8B-B14F-4D97-AF65-F5344CB8AC3E}">
        <p14:creationId xmlns:p14="http://schemas.microsoft.com/office/powerpoint/2010/main" val="763284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B1BD9-3D03-47BE-AAA8-FAEC42C4B83F}"/>
              </a:ext>
            </a:extLst>
          </p:cNvPr>
          <p:cNvSpPr>
            <a:spLocks noGrp="1"/>
          </p:cNvSpPr>
          <p:nvPr>
            <p:ph type="title"/>
          </p:nvPr>
        </p:nvSpPr>
        <p:spPr>
          <a:xfrm>
            <a:off x="2346960" y="286604"/>
            <a:ext cx="7543800" cy="1450757"/>
          </a:xfrm>
        </p:spPr>
        <p:txBody>
          <a:bodyPr>
            <a:normAutofit/>
          </a:bodyPr>
          <a:lstStyle/>
          <a:p>
            <a:r>
              <a:rPr lang="en-US" dirty="0"/>
              <a:t>Close</a:t>
            </a:r>
          </a:p>
        </p:txBody>
      </p:sp>
      <p:sp>
        <p:nvSpPr>
          <p:cNvPr id="3" name="Content Placeholder 2">
            <a:extLst>
              <a:ext uri="{FF2B5EF4-FFF2-40B4-BE49-F238E27FC236}">
                <a16:creationId xmlns:a16="http://schemas.microsoft.com/office/drawing/2014/main" id="{D60251F0-8EC3-4A39-B803-8B375362576A}"/>
              </a:ext>
            </a:extLst>
          </p:cNvPr>
          <p:cNvSpPr>
            <a:spLocks noGrp="1"/>
          </p:cNvSpPr>
          <p:nvPr>
            <p:ph idx="1"/>
          </p:nvPr>
        </p:nvSpPr>
        <p:spPr>
          <a:xfrm>
            <a:off x="506627" y="1845734"/>
            <a:ext cx="5832389" cy="4431498"/>
          </a:xfrm>
        </p:spPr>
        <p:txBody>
          <a:bodyPr>
            <a:normAutofit/>
          </a:bodyPr>
          <a:lstStyle/>
          <a:p>
            <a:r>
              <a:rPr lang="en-US" sz="1900" dirty="0"/>
              <a:t> </a:t>
            </a:r>
          </a:p>
          <a:p>
            <a:r>
              <a:rPr lang="en-US" sz="1900" dirty="0"/>
              <a:t>I understand Mr. Customer you’re seeing this for the first time.  Here’s what I think we should do ….  The range of </a:t>
            </a:r>
            <a:r>
              <a:rPr lang="en-US" sz="1900" dirty="0" err="1"/>
              <a:t>PiP</a:t>
            </a:r>
            <a:r>
              <a:rPr lang="en-US" sz="1900" dirty="0"/>
              <a:t> services we offer thru our Members ranges from simply providing the info (DIY) to manage it for your organization (full service).  The question to consider is where do you see yourself on the scale.  </a:t>
            </a:r>
          </a:p>
          <a:p>
            <a:r>
              <a:rPr lang="en-US" sz="1900" dirty="0"/>
              <a:t> </a:t>
            </a:r>
          </a:p>
          <a:p>
            <a:r>
              <a:rPr lang="en-US" sz="1900" dirty="0"/>
              <a:t>Once we understand your expectations we can put together a proposal we believe will fit your needs.</a:t>
            </a:r>
          </a:p>
          <a:p>
            <a:endParaRPr lang="en-US" sz="1900" dirty="0"/>
          </a:p>
        </p:txBody>
      </p:sp>
      <p:pic>
        <p:nvPicPr>
          <p:cNvPr id="4" name="Picture 3">
            <a:extLst>
              <a:ext uri="{FF2B5EF4-FFF2-40B4-BE49-F238E27FC236}">
                <a16:creationId xmlns:a16="http://schemas.microsoft.com/office/drawing/2014/main" id="{D78B9EA1-051B-4458-B9AD-E7301018A174}"/>
              </a:ext>
            </a:extLst>
          </p:cNvPr>
          <p:cNvPicPr>
            <a:picLocks noChangeAspect="1"/>
          </p:cNvPicPr>
          <p:nvPr/>
        </p:nvPicPr>
        <p:blipFill>
          <a:blip r:embed="rId3"/>
          <a:stretch>
            <a:fillRect/>
          </a:stretch>
        </p:blipFill>
        <p:spPr>
          <a:xfrm>
            <a:off x="6901275" y="2369843"/>
            <a:ext cx="5068584" cy="3383279"/>
          </a:xfrm>
          <a:prstGeom prst="rect">
            <a:avLst/>
          </a:prstGeom>
        </p:spPr>
      </p:pic>
    </p:spTree>
    <p:extLst>
      <p:ext uri="{BB962C8B-B14F-4D97-AF65-F5344CB8AC3E}">
        <p14:creationId xmlns:p14="http://schemas.microsoft.com/office/powerpoint/2010/main" val="362180876"/>
      </p:ext>
    </p:extLst>
  </p:cSld>
  <p:clrMapOvr>
    <a:masterClrMapping/>
  </p:clrMapOvr>
</p:sld>
</file>

<file path=ppt/theme/theme1.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2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382</Words>
  <Application>Microsoft Office PowerPoint</Application>
  <PresentationFormat>Widescreen</PresentationFormat>
  <Paragraphs>52</Paragraphs>
  <Slides>4</Slides>
  <Notes>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4</vt:i4>
      </vt:variant>
    </vt:vector>
  </HeadingPairs>
  <TitlesOfParts>
    <vt:vector size="10" baseType="lpstr">
      <vt:lpstr>Arial</vt:lpstr>
      <vt:lpstr>Calibri</vt:lpstr>
      <vt:lpstr>Calibri Light</vt:lpstr>
      <vt:lpstr>1_Retrospect</vt:lpstr>
      <vt:lpstr>Retrospect</vt:lpstr>
      <vt:lpstr>2_Retrospect</vt:lpstr>
      <vt:lpstr>Sample Email </vt:lpstr>
      <vt:lpstr>PowerPoint Presentation</vt:lpstr>
      <vt:lpstr>PowerPoint Presentation</vt:lpstr>
      <vt:lpstr>Close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Cold Call</dc:title>
  <dc:creator>Kevin Chow</dc:creator>
  <cp:lastModifiedBy>Kevin Chow</cp:lastModifiedBy>
  <cp:revision>13</cp:revision>
  <dcterms:created xsi:type="dcterms:W3CDTF">2020-06-30T02:15:19Z</dcterms:created>
  <dcterms:modified xsi:type="dcterms:W3CDTF">2020-07-08T15:59:46Z</dcterms:modified>
</cp:coreProperties>
</file>